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338" r:id="rId3"/>
    <p:sldId id="293" r:id="rId4"/>
    <p:sldId id="296" r:id="rId5"/>
    <p:sldId id="277" r:id="rId6"/>
    <p:sldId id="300" r:id="rId7"/>
    <p:sldId id="316" r:id="rId8"/>
    <p:sldId id="302" r:id="rId9"/>
    <p:sldId id="304" r:id="rId10"/>
    <p:sldId id="339" r:id="rId11"/>
    <p:sldId id="344" r:id="rId12"/>
    <p:sldId id="333" r:id="rId13"/>
    <p:sldId id="335" r:id="rId14"/>
    <p:sldId id="346" r:id="rId15"/>
    <p:sldId id="324" r:id="rId16"/>
    <p:sldId id="343" r:id="rId17"/>
  </p:sldIdLst>
  <p:sldSz cx="9144000" cy="6858000" type="screen4x3"/>
  <p:notesSz cx="6858000" cy="9874250"/>
  <p:defaultTextStyle>
    <a:defPPr>
      <a:defRPr lang="en-GB"/>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BA30A6"/>
    <a:srgbClr val="330865"/>
    <a:srgbClr val="C9E7A7"/>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Μεσαίο στυλ 3 - Έμφαση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660B408-B3CF-4A94-85FC-2B1E0A45F4A2}" styleName="Σκούρο στυλ 2 - Έμφαση 1/Έμφαση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4C1A8A3-306A-4EB7-A6B1-4F7E0EB9C5D6}" styleName="Μεσαίο στυλ 3 - Έμφαση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16DA210-FB5B-4158-B5E0-FEB733F419BA}" styleName="Φωτεινό στυλ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Μεσαίο στυλ 3 - Έμφαση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2" autoAdjust="0"/>
  </p:normalViewPr>
  <p:slideViewPr>
    <p:cSldViewPr snapToGrid="0" snapToObjects="1">
      <p:cViewPr>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70" d="100"/>
          <a:sy n="70" d="100"/>
        </p:scale>
        <p:origin x="-2532" y="12"/>
      </p:cViewPr>
      <p:guideLst>
        <p:guide orient="horz" pos="311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astasia\Desktop\Results\Graph%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astasia\Desktop\Results\Graph%20Analy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nastasia\Desktop\Results\new_analysis.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baseline="0" dirty="0" smtClean="0"/>
              <a:t>Proportion </a:t>
            </a:r>
            <a:r>
              <a:rPr lang="en-GB" baseline="0" dirty="0"/>
              <a:t>of Correct Statements </a:t>
            </a:r>
            <a:r>
              <a:rPr lang="en-GB" baseline="0" dirty="0" smtClean="0"/>
              <a:t>in Pre- </a:t>
            </a:r>
            <a:r>
              <a:rPr lang="en-GB" baseline="0" dirty="0"/>
              <a:t>and </a:t>
            </a:r>
            <a:r>
              <a:rPr lang="en-GB" baseline="0" dirty="0" smtClean="0"/>
              <a:t>Post-Tests for Each Group</a:t>
            </a:r>
            <a:endParaRPr lang="el-GR" dirty="0"/>
          </a:p>
        </c:rich>
      </c:tx>
      <c:layout/>
      <c:overlay val="0"/>
    </c:title>
    <c:autoTitleDeleted val="0"/>
    <c:plotArea>
      <c:layout/>
      <c:lineChart>
        <c:grouping val="standard"/>
        <c:varyColors val="0"/>
        <c:ser>
          <c:idx val="0"/>
          <c:order val="0"/>
          <c:tx>
            <c:strRef>
              <c:f>Φύλλο3!$A$4</c:f>
              <c:strCache>
                <c:ptCount val="1"/>
                <c:pt idx="0">
                  <c:v>Animation</c:v>
                </c:pt>
              </c:strCache>
            </c:strRef>
          </c:tx>
          <c:cat>
            <c:strRef>
              <c:f>Φύλλο3!$B$3:$C$3</c:f>
              <c:strCache>
                <c:ptCount val="2"/>
                <c:pt idx="0">
                  <c:v>Pre-Test</c:v>
                </c:pt>
                <c:pt idx="1">
                  <c:v>Post-Test</c:v>
                </c:pt>
              </c:strCache>
            </c:strRef>
          </c:cat>
          <c:val>
            <c:numRef>
              <c:f>Φύλλο3!$B$4:$C$4</c:f>
              <c:numCache>
                <c:formatCode>General</c:formatCode>
                <c:ptCount val="2"/>
                <c:pt idx="0">
                  <c:v>0.36842105263157893</c:v>
                </c:pt>
                <c:pt idx="1">
                  <c:v>0.6428571428571429</c:v>
                </c:pt>
              </c:numCache>
            </c:numRef>
          </c:val>
          <c:smooth val="0"/>
        </c:ser>
        <c:ser>
          <c:idx val="1"/>
          <c:order val="1"/>
          <c:tx>
            <c:strRef>
              <c:f>Φύλλο3!$A$5</c:f>
              <c:strCache>
                <c:ptCount val="1"/>
                <c:pt idx="0">
                  <c:v>Control</c:v>
                </c:pt>
              </c:strCache>
            </c:strRef>
          </c:tx>
          <c:cat>
            <c:strRef>
              <c:f>Φύλλο3!$B$3:$C$3</c:f>
              <c:strCache>
                <c:ptCount val="2"/>
                <c:pt idx="0">
                  <c:v>Pre-Test</c:v>
                </c:pt>
                <c:pt idx="1">
                  <c:v>Post-Test</c:v>
                </c:pt>
              </c:strCache>
            </c:strRef>
          </c:cat>
          <c:val>
            <c:numRef>
              <c:f>Φύλλο3!$B$5:$C$5</c:f>
              <c:numCache>
                <c:formatCode>General</c:formatCode>
                <c:ptCount val="2"/>
                <c:pt idx="0">
                  <c:v>0.54716981132075471</c:v>
                </c:pt>
                <c:pt idx="1">
                  <c:v>0.53846153846153844</c:v>
                </c:pt>
              </c:numCache>
            </c:numRef>
          </c:val>
          <c:smooth val="0"/>
        </c:ser>
        <c:ser>
          <c:idx val="2"/>
          <c:order val="2"/>
          <c:tx>
            <c:strRef>
              <c:f>Φύλλο3!$A$6</c:f>
              <c:strCache>
                <c:ptCount val="1"/>
                <c:pt idx="0">
                  <c:v>Statistics</c:v>
                </c:pt>
              </c:strCache>
            </c:strRef>
          </c:tx>
          <c:cat>
            <c:strRef>
              <c:f>Φύλλο3!$B$3:$C$3</c:f>
              <c:strCache>
                <c:ptCount val="2"/>
                <c:pt idx="0">
                  <c:v>Pre-Test</c:v>
                </c:pt>
                <c:pt idx="1">
                  <c:v>Post-Test</c:v>
                </c:pt>
              </c:strCache>
            </c:strRef>
          </c:cat>
          <c:val>
            <c:numRef>
              <c:f>Φύλλο3!$B$6:$C$6</c:f>
              <c:numCache>
                <c:formatCode>General</c:formatCode>
                <c:ptCount val="2"/>
                <c:pt idx="0">
                  <c:v>0.41176470588235292</c:v>
                </c:pt>
                <c:pt idx="1">
                  <c:v>0.8666666666666667</c:v>
                </c:pt>
              </c:numCache>
            </c:numRef>
          </c:val>
          <c:smooth val="0"/>
        </c:ser>
        <c:dLbls>
          <c:showLegendKey val="0"/>
          <c:showVal val="0"/>
          <c:showCatName val="0"/>
          <c:showSerName val="0"/>
          <c:showPercent val="0"/>
          <c:showBubbleSize val="0"/>
        </c:dLbls>
        <c:marker val="1"/>
        <c:smooth val="0"/>
        <c:axId val="80586624"/>
        <c:axId val="80588160"/>
      </c:lineChart>
      <c:catAx>
        <c:axId val="80586624"/>
        <c:scaling>
          <c:orientation val="minMax"/>
        </c:scaling>
        <c:delete val="0"/>
        <c:axPos val="b"/>
        <c:majorTickMark val="none"/>
        <c:minorTickMark val="none"/>
        <c:tickLblPos val="nextTo"/>
        <c:txPr>
          <a:bodyPr/>
          <a:lstStyle/>
          <a:p>
            <a:pPr>
              <a:defRPr sz="1600" b="1"/>
            </a:pPr>
            <a:endParaRPr lang="en-US"/>
          </a:p>
        </c:txPr>
        <c:crossAx val="80588160"/>
        <c:crosses val="autoZero"/>
        <c:auto val="1"/>
        <c:lblAlgn val="ctr"/>
        <c:lblOffset val="100"/>
        <c:tickMarkSkip val="2"/>
        <c:noMultiLvlLbl val="0"/>
      </c:catAx>
      <c:valAx>
        <c:axId val="80588160"/>
        <c:scaling>
          <c:orientation val="minMax"/>
        </c:scaling>
        <c:delete val="0"/>
        <c:axPos val="l"/>
        <c:majorGridlines/>
        <c:title>
          <c:tx>
            <c:rich>
              <a:bodyPr/>
              <a:lstStyle/>
              <a:p>
                <a:pPr>
                  <a:defRPr sz="1600"/>
                </a:pPr>
                <a:r>
                  <a:rPr lang="en-GB" sz="1600" dirty="0" smtClean="0"/>
                  <a:t>% Correct</a:t>
                </a:r>
                <a:r>
                  <a:rPr lang="en-GB" sz="1600" baseline="0" dirty="0" smtClean="0"/>
                  <a:t> </a:t>
                </a:r>
                <a:r>
                  <a:rPr lang="en-GB" sz="1600" baseline="0" dirty="0"/>
                  <a:t>Statements</a:t>
                </a:r>
                <a:endParaRPr lang="el-GR" sz="1600" dirty="0"/>
              </a:p>
            </c:rich>
          </c:tx>
          <c:layout/>
          <c:overlay val="0"/>
        </c:title>
        <c:numFmt formatCode="0.00%" sourceLinked="0"/>
        <c:majorTickMark val="none"/>
        <c:minorTickMark val="none"/>
        <c:tickLblPos val="nextTo"/>
        <c:txPr>
          <a:bodyPr/>
          <a:lstStyle/>
          <a:p>
            <a:pPr>
              <a:defRPr sz="1400"/>
            </a:pPr>
            <a:endParaRPr lang="en-US"/>
          </a:p>
        </c:txPr>
        <c:crossAx val="80586624"/>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baseline="0" dirty="0" smtClean="0"/>
              <a:t>Proportion </a:t>
            </a:r>
            <a:r>
              <a:rPr lang="en-GB" baseline="0" dirty="0"/>
              <a:t>of Incorrect Statements in </a:t>
            </a:r>
            <a:r>
              <a:rPr lang="en-GB" baseline="0" dirty="0" smtClean="0"/>
              <a:t>Pre- </a:t>
            </a:r>
            <a:r>
              <a:rPr lang="en-GB" baseline="0" dirty="0"/>
              <a:t>and </a:t>
            </a:r>
            <a:r>
              <a:rPr lang="en-GB" baseline="0" dirty="0" smtClean="0"/>
              <a:t>Post-Tests for Each Group</a:t>
            </a:r>
            <a:endParaRPr lang="el-GR" dirty="0"/>
          </a:p>
        </c:rich>
      </c:tx>
      <c:layout/>
      <c:overlay val="0"/>
    </c:title>
    <c:autoTitleDeleted val="0"/>
    <c:plotArea>
      <c:layout/>
      <c:lineChart>
        <c:grouping val="standard"/>
        <c:varyColors val="0"/>
        <c:ser>
          <c:idx val="0"/>
          <c:order val="0"/>
          <c:tx>
            <c:strRef>
              <c:f>Φύλλο3!$A$15</c:f>
              <c:strCache>
                <c:ptCount val="1"/>
                <c:pt idx="0">
                  <c:v>Animation</c:v>
                </c:pt>
              </c:strCache>
            </c:strRef>
          </c:tx>
          <c:cat>
            <c:strRef>
              <c:f>Φύλλο3!$B$14:$C$14</c:f>
              <c:strCache>
                <c:ptCount val="2"/>
                <c:pt idx="0">
                  <c:v>Pre-Test</c:v>
                </c:pt>
                <c:pt idx="1">
                  <c:v>Post-Test</c:v>
                </c:pt>
              </c:strCache>
            </c:strRef>
          </c:cat>
          <c:val>
            <c:numRef>
              <c:f>Φύλλο3!$B$15:$C$15</c:f>
              <c:numCache>
                <c:formatCode>General</c:formatCode>
                <c:ptCount val="2"/>
                <c:pt idx="0">
                  <c:v>0.63157894736842102</c:v>
                </c:pt>
                <c:pt idx="1">
                  <c:v>0.35714285714285715</c:v>
                </c:pt>
              </c:numCache>
            </c:numRef>
          </c:val>
          <c:smooth val="0"/>
        </c:ser>
        <c:ser>
          <c:idx val="1"/>
          <c:order val="1"/>
          <c:tx>
            <c:strRef>
              <c:f>Φύλλο3!$A$16</c:f>
              <c:strCache>
                <c:ptCount val="1"/>
                <c:pt idx="0">
                  <c:v>Control</c:v>
                </c:pt>
              </c:strCache>
            </c:strRef>
          </c:tx>
          <c:cat>
            <c:strRef>
              <c:f>Φύλλο3!$B$14:$C$14</c:f>
              <c:strCache>
                <c:ptCount val="2"/>
                <c:pt idx="0">
                  <c:v>Pre-Test</c:v>
                </c:pt>
                <c:pt idx="1">
                  <c:v>Post-Test</c:v>
                </c:pt>
              </c:strCache>
            </c:strRef>
          </c:cat>
          <c:val>
            <c:numRef>
              <c:f>Φύλλο3!$B$16:$C$16</c:f>
              <c:numCache>
                <c:formatCode>General</c:formatCode>
                <c:ptCount val="2"/>
                <c:pt idx="0">
                  <c:v>0.45283018867924529</c:v>
                </c:pt>
                <c:pt idx="1">
                  <c:v>0.46153846153846156</c:v>
                </c:pt>
              </c:numCache>
            </c:numRef>
          </c:val>
          <c:smooth val="0"/>
        </c:ser>
        <c:ser>
          <c:idx val="2"/>
          <c:order val="2"/>
          <c:tx>
            <c:strRef>
              <c:f>Φύλλο3!$A$17</c:f>
              <c:strCache>
                <c:ptCount val="1"/>
                <c:pt idx="0">
                  <c:v>Statistics</c:v>
                </c:pt>
              </c:strCache>
            </c:strRef>
          </c:tx>
          <c:cat>
            <c:strRef>
              <c:f>Φύλλο3!$B$14:$C$14</c:f>
              <c:strCache>
                <c:ptCount val="2"/>
                <c:pt idx="0">
                  <c:v>Pre-Test</c:v>
                </c:pt>
                <c:pt idx="1">
                  <c:v>Post-Test</c:v>
                </c:pt>
              </c:strCache>
            </c:strRef>
          </c:cat>
          <c:val>
            <c:numRef>
              <c:f>Φύλλο3!$B$17:$C$17</c:f>
              <c:numCache>
                <c:formatCode>General</c:formatCode>
                <c:ptCount val="2"/>
                <c:pt idx="0">
                  <c:v>0.58823529411764708</c:v>
                </c:pt>
                <c:pt idx="1">
                  <c:v>0.13333333333333333</c:v>
                </c:pt>
              </c:numCache>
            </c:numRef>
          </c:val>
          <c:smooth val="0"/>
        </c:ser>
        <c:dLbls>
          <c:showLegendKey val="0"/>
          <c:showVal val="0"/>
          <c:showCatName val="0"/>
          <c:showSerName val="0"/>
          <c:showPercent val="0"/>
          <c:showBubbleSize val="0"/>
        </c:dLbls>
        <c:marker val="1"/>
        <c:smooth val="0"/>
        <c:axId val="82793984"/>
        <c:axId val="82795520"/>
      </c:lineChart>
      <c:catAx>
        <c:axId val="82793984"/>
        <c:scaling>
          <c:orientation val="minMax"/>
        </c:scaling>
        <c:delete val="0"/>
        <c:axPos val="b"/>
        <c:majorTickMark val="none"/>
        <c:minorTickMark val="none"/>
        <c:tickLblPos val="nextTo"/>
        <c:txPr>
          <a:bodyPr/>
          <a:lstStyle/>
          <a:p>
            <a:pPr>
              <a:defRPr sz="1600" b="1"/>
            </a:pPr>
            <a:endParaRPr lang="en-US"/>
          </a:p>
        </c:txPr>
        <c:crossAx val="82795520"/>
        <c:crosses val="autoZero"/>
        <c:auto val="1"/>
        <c:lblAlgn val="ctr"/>
        <c:lblOffset val="100"/>
        <c:noMultiLvlLbl val="0"/>
      </c:catAx>
      <c:valAx>
        <c:axId val="82795520"/>
        <c:scaling>
          <c:orientation val="minMax"/>
          <c:max val="1"/>
        </c:scaling>
        <c:delete val="0"/>
        <c:axPos val="l"/>
        <c:majorGridlines/>
        <c:title>
          <c:tx>
            <c:rich>
              <a:bodyPr/>
              <a:lstStyle/>
              <a:p>
                <a:pPr>
                  <a:defRPr sz="1600"/>
                </a:pPr>
                <a:r>
                  <a:rPr lang="en-GB" sz="1600" dirty="0" smtClean="0"/>
                  <a:t>% Incorrect</a:t>
                </a:r>
                <a:r>
                  <a:rPr lang="en-GB" sz="1600" baseline="0" dirty="0" smtClean="0"/>
                  <a:t> </a:t>
                </a:r>
                <a:r>
                  <a:rPr lang="en-GB" sz="1600" baseline="0" dirty="0"/>
                  <a:t>Statements</a:t>
                </a:r>
                <a:endParaRPr lang="el-GR" sz="1600" dirty="0"/>
              </a:p>
            </c:rich>
          </c:tx>
          <c:layout/>
          <c:overlay val="0"/>
        </c:title>
        <c:numFmt formatCode="0.00%" sourceLinked="0"/>
        <c:majorTickMark val="none"/>
        <c:minorTickMark val="none"/>
        <c:tickLblPos val="nextTo"/>
        <c:txPr>
          <a:bodyPr/>
          <a:lstStyle/>
          <a:p>
            <a:pPr>
              <a:defRPr sz="1400"/>
            </a:pPr>
            <a:endParaRPr lang="en-US"/>
          </a:p>
        </c:txPr>
        <c:crossAx val="82793984"/>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scatterChart>
        <c:scatterStyle val="lineMarker"/>
        <c:varyColors val="0"/>
        <c:ser>
          <c:idx val="0"/>
          <c:order val="0"/>
          <c:tx>
            <c:strRef>
              <c:f>Φύλλο2!$M$2</c:f>
              <c:strCache>
                <c:ptCount val="1"/>
                <c:pt idx="0">
                  <c:v>Animation</c:v>
                </c:pt>
              </c:strCache>
            </c:strRef>
          </c:tx>
          <c:spPr>
            <a:ln>
              <a:solidFill>
                <a:schemeClr val="accent1"/>
              </a:solidFill>
            </a:ln>
          </c:spPr>
          <c:marker>
            <c:symbol val="diamond"/>
            <c:size val="7"/>
            <c:spPr>
              <a:solidFill>
                <a:schemeClr val="accent1"/>
              </a:solidFill>
              <a:ln>
                <a:solidFill>
                  <a:schemeClr val="accent1"/>
                </a:solidFill>
              </a:ln>
            </c:spPr>
          </c:marker>
          <c:xVal>
            <c:numRef>
              <c:f>Φύλλο2!$K$2:$K$67</c:f>
              <c:numCache>
                <c:formatCode>[$-F400]h:mm:ss\ AM/PM</c:formatCode>
                <c:ptCount val="66"/>
                <c:pt idx="0">
                  <c:v>0</c:v>
                </c:pt>
                <c:pt idx="1">
                  <c:v>9.3000000197207555E-4</c:v>
                </c:pt>
                <c:pt idx="2">
                  <c:v>1.1900000026798807E-3</c:v>
                </c:pt>
                <c:pt idx="3">
                  <c:v>1.4200000005075708E-3</c:v>
                </c:pt>
                <c:pt idx="4">
                  <c:v>1.759999999194406E-3</c:v>
                </c:pt>
                <c:pt idx="5">
                  <c:v>1.9299999985378236E-3</c:v>
                </c:pt>
                <c:pt idx="6">
                  <c:v>2.3000000001047738E-3</c:v>
                </c:pt>
                <c:pt idx="7">
                  <c:v>2.9500000018742867E-3</c:v>
                </c:pt>
                <c:pt idx="8">
                  <c:v>3.1900000030873343E-3</c:v>
                </c:pt>
                <c:pt idx="9">
                  <c:v>3.3600000024307519E-3</c:v>
                </c:pt>
                <c:pt idx="10">
                  <c:v>3.7500000034924597E-3</c:v>
                </c:pt>
                <c:pt idx="11">
                  <c:v>3.9500000057159923E-3</c:v>
                </c:pt>
                <c:pt idx="12">
                  <c:v>4.1200000050594099E-3</c:v>
                </c:pt>
                <c:pt idx="13">
                  <c:v>4.42000000475673E-3</c:v>
                </c:pt>
                <c:pt idx="14">
                  <c:v>4.5900000041001476E-3</c:v>
                </c:pt>
                <c:pt idx="15">
                  <c:v>4.7200000044540502E-3</c:v>
                </c:pt>
                <c:pt idx="16">
                  <c:v>4.9399999988963827E-3</c:v>
                </c:pt>
                <c:pt idx="17">
                  <c:v>5.1400000011199154E-3</c:v>
                </c:pt>
                <c:pt idx="18">
                  <c:v>5.2900000009685755E-3</c:v>
                </c:pt>
                <c:pt idx="19">
                  <c:v>5.4600000003119931E-3</c:v>
                </c:pt>
                <c:pt idx="20">
                  <c:v>5.6299999996554106E-3</c:v>
                </c:pt>
                <c:pt idx="21">
                  <c:v>5.8400000052643009E-3</c:v>
                </c:pt>
                <c:pt idx="22">
                  <c:v>6.0300000041024759E-3</c:v>
                </c:pt>
                <c:pt idx="23">
                  <c:v>6.3200000004144385E-3</c:v>
                </c:pt>
                <c:pt idx="24">
                  <c:v>6.5400000021327287E-3</c:v>
                </c:pt>
                <c:pt idx="25">
                  <c:v>6.7600000038510188E-3</c:v>
                </c:pt>
                <c:pt idx="26">
                  <c:v>6.9900000016787089E-3</c:v>
                </c:pt>
                <c:pt idx="27">
                  <c:v>7.2600000057718717E-3</c:v>
                </c:pt>
                <c:pt idx="28">
                  <c:v>7.4300000051152892E-3</c:v>
                </c:pt>
                <c:pt idx="29">
                  <c:v>7.6000000044587068E-3</c:v>
                </c:pt>
                <c:pt idx="30">
                  <c:v>7.7500000043073669E-3</c:v>
                </c:pt>
                <c:pt idx="31">
                  <c:v>8.1400000053690746E-3</c:v>
                </c:pt>
                <c:pt idx="32">
                  <c:v>8.3300000042072497E-3</c:v>
                </c:pt>
                <c:pt idx="33">
                  <c:v>8.4900000001653098E-3</c:v>
                </c:pt>
                <c:pt idx="34">
                  <c:v>8.7600000042584725E-3</c:v>
                </c:pt>
                <c:pt idx="35">
                  <c:v>8.9200000002165325E-3</c:v>
                </c:pt>
                <c:pt idx="36">
                  <c:v>9.0600000039557926E-3</c:v>
                </c:pt>
                <c:pt idx="37">
                  <c:v>9.2300000032992102E-3</c:v>
                </c:pt>
                <c:pt idx="38">
                  <c:v>9.4900000040070154E-3</c:v>
                </c:pt>
                <c:pt idx="39">
                  <c:v>9.620000004360918E-3</c:v>
                </c:pt>
                <c:pt idx="40">
                  <c:v>9.819999999308493E-3</c:v>
                </c:pt>
                <c:pt idx="41">
                  <c:v>1.0020000001532026E-2</c:v>
                </c:pt>
                <c:pt idx="42">
                  <c:v>1.0229999999864958E-2</c:v>
                </c:pt>
                <c:pt idx="43">
                  <c:v>1.0370000003604218E-2</c:v>
                </c:pt>
                <c:pt idx="44">
                  <c:v>1.0560000002442393E-2</c:v>
                </c:pt>
                <c:pt idx="45">
                  <c:v>1.0770000000775326E-2</c:v>
                </c:pt>
                <c:pt idx="46">
                  <c:v>1.0959999999613501E-2</c:v>
                </c:pt>
                <c:pt idx="47">
                  <c:v>1.1150000005727634E-2</c:v>
                </c:pt>
                <c:pt idx="48">
                  <c:v>1.1380000003555324E-2</c:v>
                </c:pt>
                <c:pt idx="49">
                  <c:v>1.1539999999513384E-2</c:v>
                </c:pt>
                <c:pt idx="50">
                  <c:v>1.1740000001736917E-2</c:v>
                </c:pt>
                <c:pt idx="51">
                  <c:v>1.1880000005476177E-2</c:v>
                </c:pt>
                <c:pt idx="52">
                  <c:v>1.2030000005324837E-2</c:v>
                </c:pt>
                <c:pt idx="53">
                  <c:v>1.2200000004668254E-2</c:v>
                </c:pt>
                <c:pt idx="54">
                  <c:v>1.2370000004011672E-2</c:v>
                </c:pt>
                <c:pt idx="55">
                  <c:v>1.254000000335509E-2</c:v>
                </c:pt>
                <c:pt idx="56">
                  <c:v>1.2719999998807907E-2</c:v>
                </c:pt>
                <c:pt idx="57">
                  <c:v>1.2860000002547167E-2</c:v>
                </c:pt>
                <c:pt idx="58">
                  <c:v>1.314000000274973E-2</c:v>
                </c:pt>
                <c:pt idx="59">
                  <c:v>1.3330000001587905E-2</c:v>
                </c:pt>
                <c:pt idx="60">
                  <c:v>1.3480000001436565E-2</c:v>
                </c:pt>
                <c:pt idx="61">
                  <c:v>1.3620000005175825E-2</c:v>
                </c:pt>
                <c:pt idx="62">
                  <c:v>1.38200000001234E-2</c:v>
                </c:pt>
                <c:pt idx="63">
                  <c:v>1.396999999997206E-2</c:v>
                </c:pt>
                <c:pt idx="64">
                  <c:v>1.4150000002700835E-2</c:v>
                </c:pt>
                <c:pt idx="65">
                  <c:v>1.4370000004419126E-2</c:v>
                </c:pt>
              </c:numCache>
            </c:numRef>
          </c:xVal>
          <c:yVal>
            <c:numRef>
              <c:f>Φύλλο2!$L$2:$L$67</c:f>
              <c:numCache>
                <c:formatCode>General</c:formatCode>
                <c:ptCount val="66"/>
                <c:pt idx="0">
                  <c:v>1</c:v>
                </c:pt>
                <c:pt idx="1">
                  <c:v>1</c:v>
                </c:pt>
                <c:pt idx="2">
                  <c:v>2</c:v>
                </c:pt>
                <c:pt idx="3">
                  <c:v>2</c:v>
                </c:pt>
                <c:pt idx="4">
                  <c:v>1</c:v>
                </c:pt>
                <c:pt idx="5">
                  <c:v>1</c:v>
                </c:pt>
                <c:pt idx="6">
                  <c:v>1</c:v>
                </c:pt>
                <c:pt idx="7">
                  <c:v>2</c:v>
                </c:pt>
                <c:pt idx="8">
                  <c:v>1</c:v>
                </c:pt>
                <c:pt idx="9">
                  <c:v>1</c:v>
                </c:pt>
                <c:pt idx="10">
                  <c:v>1</c:v>
                </c:pt>
                <c:pt idx="11">
                  <c:v>2</c:v>
                </c:pt>
                <c:pt idx="12">
                  <c:v>2</c:v>
                </c:pt>
                <c:pt idx="13">
                  <c:v>1</c:v>
                </c:pt>
                <c:pt idx="14">
                  <c:v>1</c:v>
                </c:pt>
                <c:pt idx="15">
                  <c:v>1</c:v>
                </c:pt>
                <c:pt idx="16">
                  <c:v>2</c:v>
                </c:pt>
                <c:pt idx="17">
                  <c:v>2</c:v>
                </c:pt>
                <c:pt idx="18">
                  <c:v>2</c:v>
                </c:pt>
                <c:pt idx="19">
                  <c:v>2</c:v>
                </c:pt>
                <c:pt idx="20">
                  <c:v>1</c:v>
                </c:pt>
                <c:pt idx="21">
                  <c:v>2</c:v>
                </c:pt>
                <c:pt idx="22">
                  <c:v>1</c:v>
                </c:pt>
                <c:pt idx="23">
                  <c:v>1</c:v>
                </c:pt>
                <c:pt idx="24">
                  <c:v>3</c:v>
                </c:pt>
                <c:pt idx="25">
                  <c:v>3</c:v>
                </c:pt>
                <c:pt idx="26">
                  <c:v>2</c:v>
                </c:pt>
                <c:pt idx="27">
                  <c:v>2</c:v>
                </c:pt>
                <c:pt idx="28">
                  <c:v>2</c:v>
                </c:pt>
                <c:pt idx="29">
                  <c:v>1</c:v>
                </c:pt>
                <c:pt idx="30">
                  <c:v>2</c:v>
                </c:pt>
                <c:pt idx="31">
                  <c:v>2</c:v>
                </c:pt>
                <c:pt idx="32">
                  <c:v>2</c:v>
                </c:pt>
                <c:pt idx="33">
                  <c:v>2</c:v>
                </c:pt>
                <c:pt idx="34">
                  <c:v>2</c:v>
                </c:pt>
                <c:pt idx="35">
                  <c:v>2</c:v>
                </c:pt>
                <c:pt idx="36">
                  <c:v>2</c:v>
                </c:pt>
                <c:pt idx="37">
                  <c:v>2</c:v>
                </c:pt>
                <c:pt idx="38">
                  <c:v>2</c:v>
                </c:pt>
                <c:pt idx="39">
                  <c:v>2</c:v>
                </c:pt>
                <c:pt idx="40">
                  <c:v>2</c:v>
                </c:pt>
                <c:pt idx="41">
                  <c:v>2</c:v>
                </c:pt>
                <c:pt idx="42">
                  <c:v>2</c:v>
                </c:pt>
                <c:pt idx="43">
                  <c:v>2</c:v>
                </c:pt>
                <c:pt idx="44">
                  <c:v>2</c:v>
                </c:pt>
                <c:pt idx="45">
                  <c:v>2</c:v>
                </c:pt>
                <c:pt idx="46">
                  <c:v>2</c:v>
                </c:pt>
                <c:pt idx="47">
                  <c:v>2</c:v>
                </c:pt>
                <c:pt idx="48">
                  <c:v>2</c:v>
                </c:pt>
                <c:pt idx="49">
                  <c:v>2</c:v>
                </c:pt>
                <c:pt idx="50">
                  <c:v>2</c:v>
                </c:pt>
                <c:pt idx="51">
                  <c:v>2</c:v>
                </c:pt>
                <c:pt idx="52">
                  <c:v>2</c:v>
                </c:pt>
                <c:pt idx="53">
                  <c:v>2</c:v>
                </c:pt>
                <c:pt idx="54">
                  <c:v>2</c:v>
                </c:pt>
                <c:pt idx="55">
                  <c:v>2</c:v>
                </c:pt>
                <c:pt idx="56">
                  <c:v>2</c:v>
                </c:pt>
                <c:pt idx="57">
                  <c:v>2</c:v>
                </c:pt>
                <c:pt idx="58">
                  <c:v>2</c:v>
                </c:pt>
                <c:pt idx="59">
                  <c:v>2</c:v>
                </c:pt>
                <c:pt idx="60">
                  <c:v>1</c:v>
                </c:pt>
                <c:pt idx="61">
                  <c:v>1</c:v>
                </c:pt>
                <c:pt idx="62">
                  <c:v>1</c:v>
                </c:pt>
                <c:pt idx="63">
                  <c:v>2</c:v>
                </c:pt>
                <c:pt idx="64">
                  <c:v>2</c:v>
                </c:pt>
                <c:pt idx="65">
                  <c:v>5</c:v>
                </c:pt>
              </c:numCache>
            </c:numRef>
          </c:yVal>
          <c:smooth val="0"/>
        </c:ser>
        <c:ser>
          <c:idx val="1"/>
          <c:order val="1"/>
          <c:tx>
            <c:strRef>
              <c:f>Φύλλο2!$M$68</c:f>
              <c:strCache>
                <c:ptCount val="1"/>
                <c:pt idx="0">
                  <c:v>Statistics</c:v>
                </c:pt>
              </c:strCache>
            </c:strRef>
          </c:tx>
          <c:spPr>
            <a:ln>
              <a:solidFill>
                <a:schemeClr val="accent3"/>
              </a:solidFill>
            </a:ln>
          </c:spPr>
          <c:marker>
            <c:symbol val="circle"/>
            <c:size val="7"/>
            <c:spPr>
              <a:solidFill>
                <a:schemeClr val="accent3"/>
              </a:solidFill>
              <a:ln>
                <a:solidFill>
                  <a:schemeClr val="accent3"/>
                </a:solidFill>
              </a:ln>
            </c:spPr>
          </c:marker>
          <c:xVal>
            <c:numRef>
              <c:f>Φύλλο2!$K$68:$K$87</c:f>
              <c:numCache>
                <c:formatCode>mm:ss</c:formatCode>
                <c:ptCount val="20"/>
                <c:pt idx="0">
                  <c:v>0</c:v>
                </c:pt>
                <c:pt idx="1">
                  <c:v>9.9000000045634806E-4</c:v>
                </c:pt>
                <c:pt idx="2">
                  <c:v>1.3400000025285408E-3</c:v>
                </c:pt>
                <c:pt idx="3">
                  <c:v>1.5100000018719584E-3</c:v>
                </c:pt>
                <c:pt idx="4">
                  <c:v>1.6099999993457459E-3</c:v>
                </c:pt>
                <c:pt idx="5">
                  <c:v>1.7399999996996485E-3</c:v>
                </c:pt>
                <c:pt idx="6">
                  <c:v>1.8600000039441511E-3</c:v>
                </c:pt>
                <c:pt idx="7">
                  <c:v>2.1500000002561137E-3</c:v>
                </c:pt>
                <c:pt idx="8">
                  <c:v>2.3600000058650039E-3</c:v>
                </c:pt>
                <c:pt idx="9">
                  <c:v>2.6100000031874515E-3</c:v>
                </c:pt>
                <c:pt idx="10">
                  <c:v>2.9700000013690442E-3</c:v>
                </c:pt>
                <c:pt idx="11">
                  <c:v>3.5300000017741695E-3</c:v>
                </c:pt>
                <c:pt idx="12">
                  <c:v>3.8400000048568472E-3</c:v>
                </c:pt>
                <c:pt idx="13">
                  <c:v>4.0600000065751374E-3</c:v>
                </c:pt>
                <c:pt idx="14">
                  <c:v>4.3200000000069849E-3</c:v>
                </c:pt>
                <c:pt idx="15">
                  <c:v>4.5000000027357601E-3</c:v>
                </c:pt>
                <c:pt idx="16">
                  <c:v>4.8100000058184378E-3</c:v>
                </c:pt>
                <c:pt idx="17">
                  <c:v>5.0499999997555278E-3</c:v>
                </c:pt>
                <c:pt idx="18">
                  <c:v>5.6400000030407682E-3</c:v>
                </c:pt>
                <c:pt idx="19">
                  <c:v>5.8900000003632158E-3</c:v>
                </c:pt>
              </c:numCache>
            </c:numRef>
          </c:xVal>
          <c:yVal>
            <c:numRef>
              <c:f>Φύλλο2!$L$68:$L$87</c:f>
              <c:numCache>
                <c:formatCode>General</c:formatCode>
                <c:ptCount val="20"/>
                <c:pt idx="0">
                  <c:v>1</c:v>
                </c:pt>
                <c:pt idx="1">
                  <c:v>1</c:v>
                </c:pt>
                <c:pt idx="2">
                  <c:v>1</c:v>
                </c:pt>
                <c:pt idx="3">
                  <c:v>1</c:v>
                </c:pt>
                <c:pt idx="4">
                  <c:v>1</c:v>
                </c:pt>
                <c:pt idx="5">
                  <c:v>1</c:v>
                </c:pt>
                <c:pt idx="6">
                  <c:v>2</c:v>
                </c:pt>
                <c:pt idx="7">
                  <c:v>2</c:v>
                </c:pt>
                <c:pt idx="8">
                  <c:v>2</c:v>
                </c:pt>
                <c:pt idx="9">
                  <c:v>1</c:v>
                </c:pt>
                <c:pt idx="10">
                  <c:v>2</c:v>
                </c:pt>
                <c:pt idx="11">
                  <c:v>2</c:v>
                </c:pt>
                <c:pt idx="12">
                  <c:v>2</c:v>
                </c:pt>
                <c:pt idx="13">
                  <c:v>2</c:v>
                </c:pt>
                <c:pt idx="14">
                  <c:v>2</c:v>
                </c:pt>
                <c:pt idx="15">
                  <c:v>4</c:v>
                </c:pt>
                <c:pt idx="16">
                  <c:v>4</c:v>
                </c:pt>
                <c:pt idx="17">
                  <c:v>4</c:v>
                </c:pt>
                <c:pt idx="18">
                  <c:v>4</c:v>
                </c:pt>
                <c:pt idx="19">
                  <c:v>5</c:v>
                </c:pt>
              </c:numCache>
            </c:numRef>
          </c:yVal>
          <c:smooth val="0"/>
        </c:ser>
        <c:dLbls>
          <c:showLegendKey val="0"/>
          <c:showVal val="0"/>
          <c:showCatName val="0"/>
          <c:showSerName val="0"/>
          <c:showPercent val="0"/>
          <c:showBubbleSize val="0"/>
        </c:dLbls>
        <c:axId val="88365312"/>
        <c:axId val="88367872"/>
      </c:scatterChart>
      <c:valAx>
        <c:axId val="88365312"/>
        <c:scaling>
          <c:orientation val="minMax"/>
        </c:scaling>
        <c:delete val="0"/>
        <c:axPos val="b"/>
        <c:title>
          <c:tx>
            <c:rich>
              <a:bodyPr/>
              <a:lstStyle/>
              <a:p>
                <a:pPr>
                  <a:defRPr/>
                </a:pPr>
                <a:r>
                  <a:rPr lang="en-GB" dirty="0" smtClean="0"/>
                  <a:t>Time (min)</a:t>
                </a:r>
                <a:endParaRPr lang="el-GR" dirty="0"/>
              </a:p>
            </c:rich>
          </c:tx>
          <c:layout/>
          <c:overlay val="0"/>
        </c:title>
        <c:numFmt formatCode="m:ss" sourceLinked="0"/>
        <c:majorTickMark val="out"/>
        <c:minorTickMark val="none"/>
        <c:tickLblPos val="nextTo"/>
        <c:txPr>
          <a:bodyPr/>
          <a:lstStyle/>
          <a:p>
            <a:pPr>
              <a:defRPr sz="1600"/>
            </a:pPr>
            <a:endParaRPr lang="en-US"/>
          </a:p>
        </c:txPr>
        <c:crossAx val="88367872"/>
        <c:crosses val="autoZero"/>
        <c:crossBetween val="midCat"/>
      </c:valAx>
      <c:valAx>
        <c:axId val="88367872"/>
        <c:scaling>
          <c:orientation val="minMax"/>
          <c:max val="5"/>
        </c:scaling>
        <c:delete val="0"/>
        <c:axPos val="l"/>
        <c:majorGridlines/>
        <c:title>
          <c:tx>
            <c:rich>
              <a:bodyPr rot="-5400000" vert="horz"/>
              <a:lstStyle/>
              <a:p>
                <a:pPr>
                  <a:defRPr/>
                </a:pPr>
                <a:r>
                  <a:rPr lang="en-GB" dirty="0" smtClean="0"/>
                  <a:t>Types of Scenarios</a:t>
                </a:r>
                <a:endParaRPr lang="el-GR" dirty="0"/>
              </a:p>
            </c:rich>
          </c:tx>
          <c:layout/>
          <c:overlay val="0"/>
        </c:title>
        <c:numFmt formatCode="General" sourceLinked="1"/>
        <c:majorTickMark val="out"/>
        <c:minorTickMark val="none"/>
        <c:tickLblPos val="nextTo"/>
        <c:crossAx val="88365312"/>
        <c:crosses val="autoZero"/>
        <c:crossBetween val="midCat"/>
        <c:majorUnit val="1"/>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_rels/data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image" Target="../media/image21.png"/></Relationships>
</file>

<file path=ppt/diagrams/_rels/data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jpg"/><Relationship Id="rId1" Type="http://schemas.openxmlformats.org/officeDocument/2006/relationships/image" Target="../media/image12.jpg"/><Relationship Id="rId4" Type="http://schemas.openxmlformats.org/officeDocument/2006/relationships/image" Target="../media/image15.wmf"/></Relationships>
</file>

<file path=ppt/diagrams/_rels/drawing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jpg"/><Relationship Id="rId1" Type="http://schemas.openxmlformats.org/officeDocument/2006/relationships/image" Target="../media/image12.jpg"/><Relationship Id="rId4" Type="http://schemas.openxmlformats.org/officeDocument/2006/relationships/image" Target="../media/image15.wmf"/></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17102C-46E7-4311-BE3E-A67DC39F38C6}"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GB"/>
        </a:p>
      </dgm:t>
    </dgm:pt>
    <dgm:pt modelId="{085C84F4-F399-434E-83C1-C0BAE9E56CEA}">
      <dgm:prSet phldrT="[Κείμενο]" custT="1"/>
      <dgm:spPr/>
      <dgm:t>
        <a:bodyPr/>
        <a:lstStyle/>
        <a:p>
          <a:r>
            <a:rPr lang="en-GB" sz="2400" b="1" dirty="0" smtClean="0"/>
            <a:t>Rationale</a:t>
          </a:r>
          <a:endParaRPr lang="en-GB" sz="2400" b="1" dirty="0"/>
        </a:p>
      </dgm:t>
    </dgm:pt>
    <dgm:pt modelId="{5F1670F5-F612-4D33-930D-7E0CD36F3A13}" type="parTrans" cxnId="{0E82C37F-5C7F-4A84-88ED-A0EDBD86DFFD}">
      <dgm:prSet/>
      <dgm:spPr/>
      <dgm:t>
        <a:bodyPr/>
        <a:lstStyle/>
        <a:p>
          <a:endParaRPr lang="en-GB" sz="1400"/>
        </a:p>
      </dgm:t>
    </dgm:pt>
    <dgm:pt modelId="{87BB4397-ED98-4A49-AB21-C75A5680BD69}" type="sibTrans" cxnId="{0E82C37F-5C7F-4A84-88ED-A0EDBD86DFFD}">
      <dgm:prSet/>
      <dgm:spPr/>
      <dgm:t>
        <a:bodyPr/>
        <a:lstStyle/>
        <a:p>
          <a:endParaRPr lang="en-GB" sz="1400"/>
        </a:p>
      </dgm:t>
    </dgm:pt>
    <dgm:pt modelId="{5BC10F73-E7B0-4762-B486-B61CDAB1B348}">
      <dgm:prSet custT="1"/>
      <dgm:spPr/>
      <dgm:t>
        <a:bodyPr/>
        <a:lstStyle/>
        <a:p>
          <a:r>
            <a:rPr lang="en-GB" sz="2400" b="1" dirty="0" smtClean="0"/>
            <a:t>Study Design</a:t>
          </a:r>
        </a:p>
      </dgm:t>
    </dgm:pt>
    <dgm:pt modelId="{84A79D29-2F1B-4251-BAF2-FB1B4F7908AC}" type="parTrans" cxnId="{37FBB479-DAE9-47B7-9A30-32E24184B9B4}">
      <dgm:prSet/>
      <dgm:spPr/>
      <dgm:t>
        <a:bodyPr/>
        <a:lstStyle/>
        <a:p>
          <a:endParaRPr lang="en-GB" sz="1400"/>
        </a:p>
      </dgm:t>
    </dgm:pt>
    <dgm:pt modelId="{B84D0175-BAD5-4181-9B38-34F32CD34540}" type="sibTrans" cxnId="{37FBB479-DAE9-47B7-9A30-32E24184B9B4}">
      <dgm:prSet/>
      <dgm:spPr/>
      <dgm:t>
        <a:bodyPr/>
        <a:lstStyle/>
        <a:p>
          <a:endParaRPr lang="en-GB" sz="1400"/>
        </a:p>
      </dgm:t>
    </dgm:pt>
    <dgm:pt modelId="{CB79720C-C88A-41C2-8C98-B59080365905}">
      <dgm:prSet custT="1"/>
      <dgm:spPr/>
      <dgm:t>
        <a:bodyPr/>
        <a:lstStyle/>
        <a:p>
          <a:r>
            <a:rPr lang="en-GB" sz="2400" b="1" dirty="0" smtClean="0"/>
            <a:t>Results</a:t>
          </a:r>
        </a:p>
      </dgm:t>
    </dgm:pt>
    <dgm:pt modelId="{FE496A10-8257-48FB-A707-43CF5304FE5D}" type="parTrans" cxnId="{C94D75FA-CB81-4815-989C-38C98985E8D6}">
      <dgm:prSet/>
      <dgm:spPr/>
      <dgm:t>
        <a:bodyPr/>
        <a:lstStyle/>
        <a:p>
          <a:endParaRPr lang="en-GB" sz="1400"/>
        </a:p>
      </dgm:t>
    </dgm:pt>
    <dgm:pt modelId="{3648C354-808A-47E8-A329-54D8AC5A7FE4}" type="sibTrans" cxnId="{C94D75FA-CB81-4815-989C-38C98985E8D6}">
      <dgm:prSet/>
      <dgm:spPr/>
      <dgm:t>
        <a:bodyPr/>
        <a:lstStyle/>
        <a:p>
          <a:endParaRPr lang="en-GB" sz="1400"/>
        </a:p>
      </dgm:t>
    </dgm:pt>
    <dgm:pt modelId="{15A37D29-BDDF-4E6C-88D1-9BD337EE8639}">
      <dgm:prSet custT="1"/>
      <dgm:spPr/>
      <dgm:t>
        <a:bodyPr/>
        <a:lstStyle/>
        <a:p>
          <a:r>
            <a:rPr lang="en-GB" sz="2400" b="1" dirty="0" smtClean="0"/>
            <a:t>Further work</a:t>
          </a:r>
        </a:p>
      </dgm:t>
    </dgm:pt>
    <dgm:pt modelId="{2A9EACB8-C985-4550-B2B2-C37D5C926DBC}" type="parTrans" cxnId="{CB390038-2D2A-4A3C-BA66-13FE7BD55B0B}">
      <dgm:prSet/>
      <dgm:spPr/>
      <dgm:t>
        <a:bodyPr/>
        <a:lstStyle/>
        <a:p>
          <a:endParaRPr lang="en-GB" sz="1400"/>
        </a:p>
      </dgm:t>
    </dgm:pt>
    <dgm:pt modelId="{7DAD6F5C-0A9A-453F-9CFD-626DD212CDEB}" type="sibTrans" cxnId="{CB390038-2D2A-4A3C-BA66-13FE7BD55B0B}">
      <dgm:prSet/>
      <dgm:spPr/>
      <dgm:t>
        <a:bodyPr/>
        <a:lstStyle/>
        <a:p>
          <a:endParaRPr lang="en-GB" sz="1400"/>
        </a:p>
      </dgm:t>
    </dgm:pt>
    <dgm:pt modelId="{2A3B1DB7-ECF4-48CD-B5AE-9D8CDD2DE962}" type="pres">
      <dgm:prSet presAssocID="{A617102C-46E7-4311-BE3E-A67DC39F38C6}" presName="diagram" presStyleCnt="0">
        <dgm:presLayoutVars>
          <dgm:dir/>
          <dgm:resizeHandles val="exact"/>
        </dgm:presLayoutVars>
      </dgm:prSet>
      <dgm:spPr/>
      <dgm:t>
        <a:bodyPr/>
        <a:lstStyle/>
        <a:p>
          <a:endParaRPr lang="en-GB"/>
        </a:p>
      </dgm:t>
    </dgm:pt>
    <dgm:pt modelId="{24AF959F-70DD-4D27-80BD-C0B764F4F84E}" type="pres">
      <dgm:prSet presAssocID="{085C84F4-F399-434E-83C1-C0BAE9E56CEA}" presName="node" presStyleLbl="node1" presStyleIdx="0" presStyleCnt="4">
        <dgm:presLayoutVars>
          <dgm:bulletEnabled val="1"/>
        </dgm:presLayoutVars>
      </dgm:prSet>
      <dgm:spPr/>
      <dgm:t>
        <a:bodyPr/>
        <a:lstStyle/>
        <a:p>
          <a:endParaRPr lang="en-GB"/>
        </a:p>
      </dgm:t>
    </dgm:pt>
    <dgm:pt modelId="{6D029C0B-C362-4799-8AAE-BF12C0C53C19}" type="pres">
      <dgm:prSet presAssocID="{87BB4397-ED98-4A49-AB21-C75A5680BD69}" presName="sibTrans" presStyleCnt="0"/>
      <dgm:spPr/>
      <dgm:t>
        <a:bodyPr/>
        <a:lstStyle/>
        <a:p>
          <a:endParaRPr lang="en-GB"/>
        </a:p>
      </dgm:t>
    </dgm:pt>
    <dgm:pt modelId="{9920A156-98E1-4961-AEF2-D4E4D70F9709}" type="pres">
      <dgm:prSet presAssocID="{5BC10F73-E7B0-4762-B486-B61CDAB1B348}" presName="node" presStyleLbl="node1" presStyleIdx="1" presStyleCnt="4">
        <dgm:presLayoutVars>
          <dgm:bulletEnabled val="1"/>
        </dgm:presLayoutVars>
      </dgm:prSet>
      <dgm:spPr/>
      <dgm:t>
        <a:bodyPr/>
        <a:lstStyle/>
        <a:p>
          <a:endParaRPr lang="en-GB"/>
        </a:p>
      </dgm:t>
    </dgm:pt>
    <dgm:pt modelId="{32909221-7D4A-4CD0-8078-11AFDB0DD472}" type="pres">
      <dgm:prSet presAssocID="{B84D0175-BAD5-4181-9B38-34F32CD34540}" presName="sibTrans" presStyleCnt="0"/>
      <dgm:spPr/>
      <dgm:t>
        <a:bodyPr/>
        <a:lstStyle/>
        <a:p>
          <a:endParaRPr lang="en-GB"/>
        </a:p>
      </dgm:t>
    </dgm:pt>
    <dgm:pt modelId="{48A809E6-CC5A-47EF-8BA9-2A065495FB6A}" type="pres">
      <dgm:prSet presAssocID="{CB79720C-C88A-41C2-8C98-B59080365905}" presName="node" presStyleLbl="node1" presStyleIdx="2" presStyleCnt="4">
        <dgm:presLayoutVars>
          <dgm:bulletEnabled val="1"/>
        </dgm:presLayoutVars>
      </dgm:prSet>
      <dgm:spPr/>
      <dgm:t>
        <a:bodyPr/>
        <a:lstStyle/>
        <a:p>
          <a:endParaRPr lang="en-GB"/>
        </a:p>
      </dgm:t>
    </dgm:pt>
    <dgm:pt modelId="{2B817341-A1AB-485F-8852-7F2463C4763C}" type="pres">
      <dgm:prSet presAssocID="{3648C354-808A-47E8-A329-54D8AC5A7FE4}" presName="sibTrans" presStyleCnt="0"/>
      <dgm:spPr/>
      <dgm:t>
        <a:bodyPr/>
        <a:lstStyle/>
        <a:p>
          <a:endParaRPr lang="en-GB"/>
        </a:p>
      </dgm:t>
    </dgm:pt>
    <dgm:pt modelId="{A4963394-6BE9-436D-8256-E1BB3180A11C}" type="pres">
      <dgm:prSet presAssocID="{15A37D29-BDDF-4E6C-88D1-9BD337EE8639}" presName="node" presStyleLbl="node1" presStyleIdx="3" presStyleCnt="4">
        <dgm:presLayoutVars>
          <dgm:bulletEnabled val="1"/>
        </dgm:presLayoutVars>
      </dgm:prSet>
      <dgm:spPr/>
      <dgm:t>
        <a:bodyPr/>
        <a:lstStyle/>
        <a:p>
          <a:endParaRPr lang="en-GB"/>
        </a:p>
      </dgm:t>
    </dgm:pt>
  </dgm:ptLst>
  <dgm:cxnLst>
    <dgm:cxn modelId="{CB390038-2D2A-4A3C-BA66-13FE7BD55B0B}" srcId="{A617102C-46E7-4311-BE3E-A67DC39F38C6}" destId="{15A37D29-BDDF-4E6C-88D1-9BD337EE8639}" srcOrd="3" destOrd="0" parTransId="{2A9EACB8-C985-4550-B2B2-C37D5C926DBC}" sibTransId="{7DAD6F5C-0A9A-453F-9CFD-626DD212CDEB}"/>
    <dgm:cxn modelId="{94107221-E0CF-4034-A4B9-F427BB043915}" type="presOf" srcId="{15A37D29-BDDF-4E6C-88D1-9BD337EE8639}" destId="{A4963394-6BE9-436D-8256-E1BB3180A11C}" srcOrd="0" destOrd="0" presId="urn:microsoft.com/office/officeart/2005/8/layout/default"/>
    <dgm:cxn modelId="{C94D75FA-CB81-4815-989C-38C98985E8D6}" srcId="{A617102C-46E7-4311-BE3E-A67DC39F38C6}" destId="{CB79720C-C88A-41C2-8C98-B59080365905}" srcOrd="2" destOrd="0" parTransId="{FE496A10-8257-48FB-A707-43CF5304FE5D}" sibTransId="{3648C354-808A-47E8-A329-54D8AC5A7FE4}"/>
    <dgm:cxn modelId="{37FBB479-DAE9-47B7-9A30-32E24184B9B4}" srcId="{A617102C-46E7-4311-BE3E-A67DC39F38C6}" destId="{5BC10F73-E7B0-4762-B486-B61CDAB1B348}" srcOrd="1" destOrd="0" parTransId="{84A79D29-2F1B-4251-BAF2-FB1B4F7908AC}" sibTransId="{B84D0175-BAD5-4181-9B38-34F32CD34540}"/>
    <dgm:cxn modelId="{3AD94B09-8BD9-49D0-8DCB-B781499565F8}" type="presOf" srcId="{CB79720C-C88A-41C2-8C98-B59080365905}" destId="{48A809E6-CC5A-47EF-8BA9-2A065495FB6A}" srcOrd="0" destOrd="0" presId="urn:microsoft.com/office/officeart/2005/8/layout/default"/>
    <dgm:cxn modelId="{0E82C37F-5C7F-4A84-88ED-A0EDBD86DFFD}" srcId="{A617102C-46E7-4311-BE3E-A67DC39F38C6}" destId="{085C84F4-F399-434E-83C1-C0BAE9E56CEA}" srcOrd="0" destOrd="0" parTransId="{5F1670F5-F612-4D33-930D-7E0CD36F3A13}" sibTransId="{87BB4397-ED98-4A49-AB21-C75A5680BD69}"/>
    <dgm:cxn modelId="{4EB68244-E0C6-45EA-9CF1-702BBC3D7274}" type="presOf" srcId="{A617102C-46E7-4311-BE3E-A67DC39F38C6}" destId="{2A3B1DB7-ECF4-48CD-B5AE-9D8CDD2DE962}" srcOrd="0" destOrd="0" presId="urn:microsoft.com/office/officeart/2005/8/layout/default"/>
    <dgm:cxn modelId="{BDAD57F4-FF80-491D-875C-67B2529D48E1}" type="presOf" srcId="{085C84F4-F399-434E-83C1-C0BAE9E56CEA}" destId="{24AF959F-70DD-4D27-80BD-C0B764F4F84E}" srcOrd="0" destOrd="0" presId="urn:microsoft.com/office/officeart/2005/8/layout/default"/>
    <dgm:cxn modelId="{3A4E6F36-F436-4495-90CE-5233E1666A17}" type="presOf" srcId="{5BC10F73-E7B0-4762-B486-B61CDAB1B348}" destId="{9920A156-98E1-4961-AEF2-D4E4D70F9709}" srcOrd="0" destOrd="0" presId="urn:microsoft.com/office/officeart/2005/8/layout/default"/>
    <dgm:cxn modelId="{844E87DA-C221-4F71-A416-39D5236228C9}" type="presParOf" srcId="{2A3B1DB7-ECF4-48CD-B5AE-9D8CDD2DE962}" destId="{24AF959F-70DD-4D27-80BD-C0B764F4F84E}" srcOrd="0" destOrd="0" presId="urn:microsoft.com/office/officeart/2005/8/layout/default"/>
    <dgm:cxn modelId="{66370B2B-B9A9-466D-BB58-033B4D5504FA}" type="presParOf" srcId="{2A3B1DB7-ECF4-48CD-B5AE-9D8CDD2DE962}" destId="{6D029C0B-C362-4799-8AAE-BF12C0C53C19}" srcOrd="1" destOrd="0" presId="urn:microsoft.com/office/officeart/2005/8/layout/default"/>
    <dgm:cxn modelId="{F367903C-1B24-457A-84B4-FA45936E430A}" type="presParOf" srcId="{2A3B1DB7-ECF4-48CD-B5AE-9D8CDD2DE962}" destId="{9920A156-98E1-4961-AEF2-D4E4D70F9709}" srcOrd="2" destOrd="0" presId="urn:microsoft.com/office/officeart/2005/8/layout/default"/>
    <dgm:cxn modelId="{9D5366B0-D52A-45C2-B6AD-CDC9B46D08C3}" type="presParOf" srcId="{2A3B1DB7-ECF4-48CD-B5AE-9D8CDD2DE962}" destId="{32909221-7D4A-4CD0-8078-11AFDB0DD472}" srcOrd="3" destOrd="0" presId="urn:microsoft.com/office/officeart/2005/8/layout/default"/>
    <dgm:cxn modelId="{6822D9DB-86DF-4EDE-9713-3780E488DEF5}" type="presParOf" srcId="{2A3B1DB7-ECF4-48CD-B5AE-9D8CDD2DE962}" destId="{48A809E6-CC5A-47EF-8BA9-2A065495FB6A}" srcOrd="4" destOrd="0" presId="urn:microsoft.com/office/officeart/2005/8/layout/default"/>
    <dgm:cxn modelId="{04BA04DF-5CAD-44BA-BC61-AEFA6CC46017}" type="presParOf" srcId="{2A3B1DB7-ECF4-48CD-B5AE-9D8CDD2DE962}" destId="{2B817341-A1AB-485F-8852-7F2463C4763C}" srcOrd="5" destOrd="0" presId="urn:microsoft.com/office/officeart/2005/8/layout/default"/>
    <dgm:cxn modelId="{6272BE45-92CA-481D-BD67-0ED4CAE5555E}" type="presParOf" srcId="{2A3B1DB7-ECF4-48CD-B5AE-9D8CDD2DE962}" destId="{A4963394-6BE9-436D-8256-E1BB3180A11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5325FE9-B55A-4052-8DD9-8B7AB75A7585}" type="doc">
      <dgm:prSet loTypeId="urn:microsoft.com/office/officeart/2008/layout/BubblePictureList" loCatId="picture" qsTypeId="urn:microsoft.com/office/officeart/2005/8/quickstyle/simple4" qsCatId="simple" csTypeId="urn:microsoft.com/office/officeart/2005/8/colors/colorful3" csCatId="colorful" phldr="1"/>
      <dgm:spPr/>
    </dgm:pt>
    <dgm:pt modelId="{4EB5108B-4186-4874-B417-3E6ABF23A759}">
      <dgm:prSet phldrT="[Κείμενο]" custT="1"/>
      <dgm:spPr/>
      <dgm:t>
        <a:bodyPr/>
        <a:lstStyle/>
        <a:p>
          <a:pPr algn="ctr"/>
          <a:r>
            <a:rPr lang="en-GB" sz="2800" dirty="0" smtClean="0"/>
            <a:t>Discussion Groups with Consultants</a:t>
          </a:r>
          <a:endParaRPr lang="en-GB" sz="2800" dirty="0"/>
        </a:p>
      </dgm:t>
    </dgm:pt>
    <dgm:pt modelId="{87E08B45-98AA-48F4-952D-2BCFB717D01B}" type="parTrans" cxnId="{66554975-247B-4E65-96A3-491912F89013}">
      <dgm:prSet/>
      <dgm:spPr/>
      <dgm:t>
        <a:bodyPr/>
        <a:lstStyle/>
        <a:p>
          <a:endParaRPr lang="en-GB" sz="2400"/>
        </a:p>
      </dgm:t>
    </dgm:pt>
    <dgm:pt modelId="{A139252B-2A33-4AB1-B2CA-3A6D5819E82E}" type="sibTrans" cxnId="{66554975-247B-4E65-96A3-491912F89013}">
      <dgm:prSet/>
      <dgm:spPr>
        <a:blipFill rotWithShape="1">
          <a:blip xmlns:r="http://schemas.openxmlformats.org/officeDocument/2006/relationships" r:embed="rId1"/>
          <a:stretch>
            <a:fillRect/>
          </a:stretch>
        </a:blipFill>
      </dgm:spPr>
      <dgm:t>
        <a:bodyPr/>
        <a:lstStyle/>
        <a:p>
          <a:endParaRPr lang="en-GB" sz="2400"/>
        </a:p>
      </dgm:t>
    </dgm:pt>
    <dgm:pt modelId="{9C8606CE-0C78-41F9-9DAE-D1CA42154404}">
      <dgm:prSet phldrT="[Κείμενο]" custT="1"/>
      <dgm:spPr/>
      <dgm:t>
        <a:bodyPr/>
        <a:lstStyle/>
        <a:p>
          <a:pPr algn="ctr"/>
          <a:r>
            <a:rPr lang="en-GB" sz="2800" dirty="0" smtClean="0"/>
            <a:t>Complete  Results Analysis</a:t>
          </a:r>
          <a:endParaRPr lang="en-GB" sz="2800" dirty="0"/>
        </a:p>
      </dgm:t>
    </dgm:pt>
    <dgm:pt modelId="{5C814A39-EE01-4304-A6B0-6B68A17073EB}" type="parTrans" cxnId="{B164CF5A-8073-48A0-A9E1-02756E430335}">
      <dgm:prSet/>
      <dgm:spPr/>
      <dgm:t>
        <a:bodyPr/>
        <a:lstStyle/>
        <a:p>
          <a:endParaRPr lang="en-GB"/>
        </a:p>
      </dgm:t>
    </dgm:pt>
    <dgm:pt modelId="{2627C5A3-3755-4A81-B892-BAA61922FEC4}" type="sibTrans" cxnId="{B164CF5A-8073-48A0-A9E1-02756E430335}">
      <dgm:prSet/>
      <dgm:spPr>
        <a:blipFill rotWithShape="1">
          <a:blip xmlns:r="http://schemas.openxmlformats.org/officeDocument/2006/relationships" r:embed="rId2"/>
          <a:stretch>
            <a:fillRect/>
          </a:stretch>
        </a:blipFill>
      </dgm:spPr>
      <dgm:t>
        <a:bodyPr/>
        <a:lstStyle/>
        <a:p>
          <a:endParaRPr lang="en-GB"/>
        </a:p>
      </dgm:t>
    </dgm:pt>
    <dgm:pt modelId="{FBD046ED-FA13-43B6-90BA-79A9AE8164CD}" type="pres">
      <dgm:prSet presAssocID="{25325FE9-B55A-4052-8DD9-8B7AB75A7585}" presName="Name0" presStyleCnt="0">
        <dgm:presLayoutVars>
          <dgm:chMax val="8"/>
          <dgm:chPref val="8"/>
          <dgm:dir val="rev"/>
        </dgm:presLayoutVars>
      </dgm:prSet>
      <dgm:spPr/>
    </dgm:pt>
    <dgm:pt modelId="{05A7FA25-CE8A-4B23-870A-47D3049C31B6}" type="pres">
      <dgm:prSet presAssocID="{4EB5108B-4186-4874-B417-3E6ABF23A759}" presName="parent_text_1" presStyleLbl="revTx" presStyleIdx="0" presStyleCnt="2">
        <dgm:presLayoutVars>
          <dgm:chMax val="0"/>
          <dgm:chPref val="0"/>
          <dgm:bulletEnabled val="1"/>
        </dgm:presLayoutVars>
      </dgm:prSet>
      <dgm:spPr/>
      <dgm:t>
        <a:bodyPr/>
        <a:lstStyle/>
        <a:p>
          <a:endParaRPr lang="en-GB"/>
        </a:p>
      </dgm:t>
    </dgm:pt>
    <dgm:pt modelId="{2474030B-B397-46DB-92C9-29E45FC33712}" type="pres">
      <dgm:prSet presAssocID="{4EB5108B-4186-4874-B417-3E6ABF23A759}" presName="image_accent_1" presStyleCnt="0"/>
      <dgm:spPr/>
    </dgm:pt>
    <dgm:pt modelId="{8F804C16-9DBE-466C-9B2E-8FC9B47F4C56}" type="pres">
      <dgm:prSet presAssocID="{4EB5108B-4186-4874-B417-3E6ABF23A759}" presName="imageAccentRepeatNode" presStyleLbl="alignNode1" presStyleIdx="0" presStyleCnt="3"/>
      <dgm:spPr/>
    </dgm:pt>
    <dgm:pt modelId="{5F66F03E-2503-418E-B618-FC921EA19601}" type="pres">
      <dgm:prSet presAssocID="{4EB5108B-4186-4874-B417-3E6ABF23A759}" presName="accent_1" presStyleLbl="alignNode1" presStyleIdx="1" presStyleCnt="3"/>
      <dgm:spPr/>
    </dgm:pt>
    <dgm:pt modelId="{8AA3E764-7FC6-4C49-BFB3-642905C75448}" type="pres">
      <dgm:prSet presAssocID="{A139252B-2A33-4AB1-B2CA-3A6D5819E82E}" presName="image_1" presStyleCnt="0"/>
      <dgm:spPr/>
    </dgm:pt>
    <dgm:pt modelId="{882E4376-E385-4B5D-9564-DBABA1089A32}" type="pres">
      <dgm:prSet presAssocID="{A139252B-2A33-4AB1-B2CA-3A6D5819E82E}" presName="imageRepeatNode" presStyleLbl="fgImgPlace1" presStyleIdx="0" presStyleCnt="2"/>
      <dgm:spPr/>
      <dgm:t>
        <a:bodyPr/>
        <a:lstStyle/>
        <a:p>
          <a:endParaRPr lang="en-GB"/>
        </a:p>
      </dgm:t>
    </dgm:pt>
    <dgm:pt modelId="{2AD60EE9-D1CB-4DA4-B43E-D419AFB82A60}" type="pres">
      <dgm:prSet presAssocID="{9C8606CE-0C78-41F9-9DAE-D1CA42154404}" presName="parent_text_2" presStyleLbl="revTx" presStyleIdx="1" presStyleCnt="2">
        <dgm:presLayoutVars>
          <dgm:chMax val="0"/>
          <dgm:chPref val="0"/>
          <dgm:bulletEnabled val="1"/>
        </dgm:presLayoutVars>
      </dgm:prSet>
      <dgm:spPr/>
      <dgm:t>
        <a:bodyPr/>
        <a:lstStyle/>
        <a:p>
          <a:endParaRPr lang="en-GB"/>
        </a:p>
      </dgm:t>
    </dgm:pt>
    <dgm:pt modelId="{0252CD83-7914-4C05-B731-2597CCA72F27}" type="pres">
      <dgm:prSet presAssocID="{9C8606CE-0C78-41F9-9DAE-D1CA42154404}" presName="image_accent_2" presStyleCnt="0"/>
      <dgm:spPr/>
    </dgm:pt>
    <dgm:pt modelId="{319B78E4-8DE4-4D70-A62C-5531A799A108}" type="pres">
      <dgm:prSet presAssocID="{9C8606CE-0C78-41F9-9DAE-D1CA42154404}" presName="imageAccentRepeatNode" presStyleLbl="alignNode1" presStyleIdx="2" presStyleCnt="3"/>
      <dgm:spPr/>
    </dgm:pt>
    <dgm:pt modelId="{BF49761C-22BE-4FC1-99B7-2848B29C6415}" type="pres">
      <dgm:prSet presAssocID="{2627C5A3-3755-4A81-B892-BAA61922FEC4}" presName="image_2" presStyleCnt="0"/>
      <dgm:spPr/>
    </dgm:pt>
    <dgm:pt modelId="{BD0861DF-3D5C-4AB4-9E83-62D5E83FEB75}" type="pres">
      <dgm:prSet presAssocID="{2627C5A3-3755-4A81-B892-BAA61922FEC4}" presName="imageRepeatNode" presStyleLbl="fgImgPlace1" presStyleIdx="1" presStyleCnt="2"/>
      <dgm:spPr/>
      <dgm:t>
        <a:bodyPr/>
        <a:lstStyle/>
        <a:p>
          <a:endParaRPr lang="en-GB"/>
        </a:p>
      </dgm:t>
    </dgm:pt>
  </dgm:ptLst>
  <dgm:cxnLst>
    <dgm:cxn modelId="{66554975-247B-4E65-96A3-491912F89013}" srcId="{25325FE9-B55A-4052-8DD9-8B7AB75A7585}" destId="{4EB5108B-4186-4874-B417-3E6ABF23A759}" srcOrd="0" destOrd="0" parTransId="{87E08B45-98AA-48F4-952D-2BCFB717D01B}" sibTransId="{A139252B-2A33-4AB1-B2CA-3A6D5819E82E}"/>
    <dgm:cxn modelId="{EAE6172D-40AE-4473-B6DE-60023CE62EFE}" type="presOf" srcId="{9C8606CE-0C78-41F9-9DAE-D1CA42154404}" destId="{2AD60EE9-D1CB-4DA4-B43E-D419AFB82A60}" srcOrd="0" destOrd="0" presId="urn:microsoft.com/office/officeart/2008/layout/BubblePictureList"/>
    <dgm:cxn modelId="{31FB9A56-F5AA-4378-B681-0C081CFA0DBB}" type="presOf" srcId="{2627C5A3-3755-4A81-B892-BAA61922FEC4}" destId="{BD0861DF-3D5C-4AB4-9E83-62D5E83FEB75}" srcOrd="0" destOrd="0" presId="urn:microsoft.com/office/officeart/2008/layout/BubblePictureList"/>
    <dgm:cxn modelId="{B164CF5A-8073-48A0-A9E1-02756E430335}" srcId="{25325FE9-B55A-4052-8DD9-8B7AB75A7585}" destId="{9C8606CE-0C78-41F9-9DAE-D1CA42154404}" srcOrd="1" destOrd="0" parTransId="{5C814A39-EE01-4304-A6B0-6B68A17073EB}" sibTransId="{2627C5A3-3755-4A81-B892-BAA61922FEC4}"/>
    <dgm:cxn modelId="{69647F57-2479-4A93-ABF0-4C0E6A29645F}" type="presOf" srcId="{25325FE9-B55A-4052-8DD9-8B7AB75A7585}" destId="{FBD046ED-FA13-43B6-90BA-79A9AE8164CD}" srcOrd="0" destOrd="0" presId="urn:microsoft.com/office/officeart/2008/layout/BubblePictureList"/>
    <dgm:cxn modelId="{B2FDB350-0CCC-4EF1-B1AC-90D7A5C46F91}" type="presOf" srcId="{4EB5108B-4186-4874-B417-3E6ABF23A759}" destId="{05A7FA25-CE8A-4B23-870A-47D3049C31B6}" srcOrd="0" destOrd="0" presId="urn:microsoft.com/office/officeart/2008/layout/BubblePictureList"/>
    <dgm:cxn modelId="{BE0D88D0-D762-4E79-AF0D-9743B6939179}" type="presOf" srcId="{A139252B-2A33-4AB1-B2CA-3A6D5819E82E}" destId="{882E4376-E385-4B5D-9564-DBABA1089A32}" srcOrd="0" destOrd="0" presId="urn:microsoft.com/office/officeart/2008/layout/BubblePictureList"/>
    <dgm:cxn modelId="{F24A0D7E-29DB-455D-BF7E-043DCB706AD0}" type="presParOf" srcId="{FBD046ED-FA13-43B6-90BA-79A9AE8164CD}" destId="{05A7FA25-CE8A-4B23-870A-47D3049C31B6}" srcOrd="0" destOrd="0" presId="urn:microsoft.com/office/officeart/2008/layout/BubblePictureList"/>
    <dgm:cxn modelId="{A34BCD38-E1FB-4B96-B422-7FB9B581DEB3}" type="presParOf" srcId="{FBD046ED-FA13-43B6-90BA-79A9AE8164CD}" destId="{2474030B-B397-46DB-92C9-29E45FC33712}" srcOrd="1" destOrd="0" presId="urn:microsoft.com/office/officeart/2008/layout/BubblePictureList"/>
    <dgm:cxn modelId="{049C6ABE-BD43-434B-94D0-84FBD71AFFFC}" type="presParOf" srcId="{2474030B-B397-46DB-92C9-29E45FC33712}" destId="{8F804C16-9DBE-466C-9B2E-8FC9B47F4C56}" srcOrd="0" destOrd="0" presId="urn:microsoft.com/office/officeart/2008/layout/BubblePictureList"/>
    <dgm:cxn modelId="{DC41CDF9-A39A-4E33-B824-50043EE6389F}" type="presParOf" srcId="{FBD046ED-FA13-43B6-90BA-79A9AE8164CD}" destId="{5F66F03E-2503-418E-B618-FC921EA19601}" srcOrd="2" destOrd="0" presId="urn:microsoft.com/office/officeart/2008/layout/BubblePictureList"/>
    <dgm:cxn modelId="{45AF1ACB-2C13-4441-A989-F6A9BBB2746C}" type="presParOf" srcId="{FBD046ED-FA13-43B6-90BA-79A9AE8164CD}" destId="{8AA3E764-7FC6-4C49-BFB3-642905C75448}" srcOrd="3" destOrd="0" presId="urn:microsoft.com/office/officeart/2008/layout/BubblePictureList"/>
    <dgm:cxn modelId="{F07ACF2C-6D48-41D4-AD42-D2CBD4AB940D}" type="presParOf" srcId="{8AA3E764-7FC6-4C49-BFB3-642905C75448}" destId="{882E4376-E385-4B5D-9564-DBABA1089A32}" srcOrd="0" destOrd="0" presId="urn:microsoft.com/office/officeart/2008/layout/BubblePictureList"/>
    <dgm:cxn modelId="{8BD677E5-AAC2-407F-B81A-4F6DC192298E}" type="presParOf" srcId="{FBD046ED-FA13-43B6-90BA-79A9AE8164CD}" destId="{2AD60EE9-D1CB-4DA4-B43E-D419AFB82A60}" srcOrd="4" destOrd="0" presId="urn:microsoft.com/office/officeart/2008/layout/BubblePictureList"/>
    <dgm:cxn modelId="{01BFB267-7FF5-436C-B91A-BF107B5DEA52}" type="presParOf" srcId="{FBD046ED-FA13-43B6-90BA-79A9AE8164CD}" destId="{0252CD83-7914-4C05-B731-2597CCA72F27}" srcOrd="5" destOrd="0" presId="urn:microsoft.com/office/officeart/2008/layout/BubblePictureList"/>
    <dgm:cxn modelId="{E35D4EBF-7803-4DAC-8A6A-C2E2F16E8214}" type="presParOf" srcId="{0252CD83-7914-4C05-B731-2597CCA72F27}" destId="{319B78E4-8DE4-4D70-A62C-5531A799A108}" srcOrd="0" destOrd="0" presId="urn:microsoft.com/office/officeart/2008/layout/BubblePictureList"/>
    <dgm:cxn modelId="{EB113DDD-445A-4C86-AEBB-8E051783FE66}" type="presParOf" srcId="{FBD046ED-FA13-43B6-90BA-79A9AE8164CD}" destId="{BF49761C-22BE-4FC1-99B7-2848B29C6415}" srcOrd="6" destOrd="0" presId="urn:microsoft.com/office/officeart/2008/layout/BubblePictureList"/>
    <dgm:cxn modelId="{734BD433-70D0-42A1-8526-44C221F11FDD}" type="presParOf" srcId="{BF49761C-22BE-4FC1-99B7-2848B29C6415}" destId="{BD0861DF-3D5C-4AB4-9E83-62D5E83FEB75}" srcOrd="0" destOrd="0" presId="urn:microsoft.com/office/officeart/2008/layout/Bubble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2FC58B-859B-4E8A-992D-361596DEEAEC}" type="doc">
      <dgm:prSet loTypeId="urn:microsoft.com/office/officeart/2009/3/layout/StepUpProcess" loCatId="process" qsTypeId="urn:microsoft.com/office/officeart/2005/8/quickstyle/simple1" qsCatId="simple" csTypeId="urn:microsoft.com/office/officeart/2005/8/colors/accent4_4" csCatId="accent4" phldr="1"/>
      <dgm:spPr/>
      <dgm:t>
        <a:bodyPr/>
        <a:lstStyle/>
        <a:p>
          <a:endParaRPr lang="en-GB"/>
        </a:p>
      </dgm:t>
    </dgm:pt>
    <dgm:pt modelId="{142568FF-05C3-4442-9D05-B50DED6957D5}">
      <dgm:prSet phldrT="[Κείμενο]"/>
      <dgm:spPr/>
      <dgm:t>
        <a:bodyPr/>
        <a:lstStyle/>
        <a:p>
          <a:r>
            <a:rPr lang="en-GB" dirty="0" smtClean="0"/>
            <a:t>A new idea emerges</a:t>
          </a:r>
          <a:endParaRPr lang="en-GB" dirty="0"/>
        </a:p>
      </dgm:t>
    </dgm:pt>
    <dgm:pt modelId="{34359A52-F8F9-4D30-B3A3-1CD00F469C37}" type="parTrans" cxnId="{06737721-2610-4AA8-A8C0-94906C321F11}">
      <dgm:prSet/>
      <dgm:spPr/>
      <dgm:t>
        <a:bodyPr/>
        <a:lstStyle/>
        <a:p>
          <a:endParaRPr lang="en-GB"/>
        </a:p>
      </dgm:t>
    </dgm:pt>
    <dgm:pt modelId="{40C03A8D-A91A-438B-934B-0536E995262B}" type="sibTrans" cxnId="{06737721-2610-4AA8-A8C0-94906C321F11}">
      <dgm:prSet/>
      <dgm:spPr/>
      <dgm:t>
        <a:bodyPr/>
        <a:lstStyle/>
        <a:p>
          <a:endParaRPr lang="en-GB"/>
        </a:p>
      </dgm:t>
    </dgm:pt>
    <dgm:pt modelId="{0231F2E4-F0A6-4A28-8E15-37ABABC17578}">
      <dgm:prSet phldrT="[Κείμενο]"/>
      <dgm:spPr/>
      <dgm:t>
        <a:bodyPr/>
        <a:lstStyle/>
        <a:p>
          <a:r>
            <a:rPr lang="en-GB" dirty="0" smtClean="0"/>
            <a:t>New idea applied</a:t>
          </a:r>
          <a:endParaRPr lang="en-GB" dirty="0"/>
        </a:p>
      </dgm:t>
    </dgm:pt>
    <dgm:pt modelId="{A5A23AD3-E5B7-45A2-A1AD-B77F1F4B6A23}" type="parTrans" cxnId="{4B957F39-A19E-419A-819F-F195EEAC2AE8}">
      <dgm:prSet/>
      <dgm:spPr/>
      <dgm:t>
        <a:bodyPr/>
        <a:lstStyle/>
        <a:p>
          <a:endParaRPr lang="en-GB"/>
        </a:p>
      </dgm:t>
    </dgm:pt>
    <dgm:pt modelId="{60F46738-404E-4140-B4CB-37B22D255D43}" type="sibTrans" cxnId="{4B957F39-A19E-419A-819F-F195EEAC2AE8}">
      <dgm:prSet/>
      <dgm:spPr/>
      <dgm:t>
        <a:bodyPr/>
        <a:lstStyle/>
        <a:p>
          <a:endParaRPr lang="en-GB"/>
        </a:p>
      </dgm:t>
    </dgm:pt>
    <dgm:pt modelId="{F21FED7F-3272-41CF-9D62-FD4B196A9923}">
      <dgm:prSet phldrT="[Κείμενο]"/>
      <dgm:spPr/>
      <dgm:t>
        <a:bodyPr/>
        <a:lstStyle/>
        <a:p>
          <a:r>
            <a:rPr lang="en-GB" dirty="0" smtClean="0"/>
            <a:t>Problem solved</a:t>
          </a:r>
          <a:endParaRPr lang="en-GB" dirty="0"/>
        </a:p>
      </dgm:t>
    </dgm:pt>
    <dgm:pt modelId="{32CA2DD1-4F76-42A8-9C4C-112340D7CB0F}" type="parTrans" cxnId="{5C4B7DD8-8084-4742-ACA3-09A8E0CD594C}">
      <dgm:prSet/>
      <dgm:spPr/>
      <dgm:t>
        <a:bodyPr/>
        <a:lstStyle/>
        <a:p>
          <a:endParaRPr lang="en-GB"/>
        </a:p>
      </dgm:t>
    </dgm:pt>
    <dgm:pt modelId="{02763965-95F0-4EE4-A37E-A30286C80026}" type="sibTrans" cxnId="{5C4B7DD8-8084-4742-ACA3-09A8E0CD594C}">
      <dgm:prSet/>
      <dgm:spPr/>
      <dgm:t>
        <a:bodyPr/>
        <a:lstStyle/>
        <a:p>
          <a:endParaRPr lang="en-GB"/>
        </a:p>
      </dgm:t>
    </dgm:pt>
    <dgm:pt modelId="{EA4317AB-EEB7-487B-891E-9C6EBCA3B9E1}" type="pres">
      <dgm:prSet presAssocID="{572FC58B-859B-4E8A-992D-361596DEEAEC}" presName="rootnode" presStyleCnt="0">
        <dgm:presLayoutVars>
          <dgm:chMax/>
          <dgm:chPref/>
          <dgm:dir/>
          <dgm:animLvl val="lvl"/>
        </dgm:presLayoutVars>
      </dgm:prSet>
      <dgm:spPr/>
      <dgm:t>
        <a:bodyPr/>
        <a:lstStyle/>
        <a:p>
          <a:endParaRPr lang="en-GB"/>
        </a:p>
      </dgm:t>
    </dgm:pt>
    <dgm:pt modelId="{2BE18C4D-3A4E-49EA-917D-E98A3A1A34B7}" type="pres">
      <dgm:prSet presAssocID="{142568FF-05C3-4442-9D05-B50DED6957D5}" presName="composite" presStyleCnt="0"/>
      <dgm:spPr/>
      <dgm:t>
        <a:bodyPr/>
        <a:lstStyle/>
        <a:p>
          <a:endParaRPr lang="en-GB"/>
        </a:p>
      </dgm:t>
    </dgm:pt>
    <dgm:pt modelId="{4D2ECE7C-1CFF-4B2F-83CD-19D000444A14}" type="pres">
      <dgm:prSet presAssocID="{142568FF-05C3-4442-9D05-B50DED6957D5}" presName="LShape" presStyleLbl="alignNode1" presStyleIdx="0" presStyleCnt="5"/>
      <dgm:spPr/>
      <dgm:t>
        <a:bodyPr/>
        <a:lstStyle/>
        <a:p>
          <a:endParaRPr lang="en-GB"/>
        </a:p>
      </dgm:t>
    </dgm:pt>
    <dgm:pt modelId="{0731177F-5743-4136-97E8-AEE5426256F5}" type="pres">
      <dgm:prSet presAssocID="{142568FF-05C3-4442-9D05-B50DED6957D5}" presName="ParentText" presStyleLbl="revTx" presStyleIdx="0" presStyleCnt="3">
        <dgm:presLayoutVars>
          <dgm:chMax val="0"/>
          <dgm:chPref val="0"/>
          <dgm:bulletEnabled val="1"/>
        </dgm:presLayoutVars>
      </dgm:prSet>
      <dgm:spPr/>
      <dgm:t>
        <a:bodyPr/>
        <a:lstStyle/>
        <a:p>
          <a:endParaRPr lang="en-GB"/>
        </a:p>
      </dgm:t>
    </dgm:pt>
    <dgm:pt modelId="{AD403D90-0623-4143-A037-5716EFB91C09}" type="pres">
      <dgm:prSet presAssocID="{142568FF-05C3-4442-9D05-B50DED6957D5}" presName="Triangle" presStyleLbl="alignNode1" presStyleIdx="1" presStyleCnt="5"/>
      <dgm:spPr/>
      <dgm:t>
        <a:bodyPr/>
        <a:lstStyle/>
        <a:p>
          <a:endParaRPr lang="en-GB"/>
        </a:p>
      </dgm:t>
    </dgm:pt>
    <dgm:pt modelId="{8D4435B7-255D-48C7-ADB3-C45CA9BEAA34}" type="pres">
      <dgm:prSet presAssocID="{40C03A8D-A91A-438B-934B-0536E995262B}" presName="sibTrans" presStyleCnt="0"/>
      <dgm:spPr/>
      <dgm:t>
        <a:bodyPr/>
        <a:lstStyle/>
        <a:p>
          <a:endParaRPr lang="en-GB"/>
        </a:p>
      </dgm:t>
    </dgm:pt>
    <dgm:pt modelId="{2BD9AD73-0CEF-4FBC-B375-38E67A55F147}" type="pres">
      <dgm:prSet presAssocID="{40C03A8D-A91A-438B-934B-0536E995262B}" presName="space" presStyleCnt="0"/>
      <dgm:spPr/>
      <dgm:t>
        <a:bodyPr/>
        <a:lstStyle/>
        <a:p>
          <a:endParaRPr lang="en-GB"/>
        </a:p>
      </dgm:t>
    </dgm:pt>
    <dgm:pt modelId="{F1145B64-84EA-469D-BD4F-99BEC80AFA75}" type="pres">
      <dgm:prSet presAssocID="{0231F2E4-F0A6-4A28-8E15-37ABABC17578}" presName="composite" presStyleCnt="0"/>
      <dgm:spPr/>
      <dgm:t>
        <a:bodyPr/>
        <a:lstStyle/>
        <a:p>
          <a:endParaRPr lang="en-GB"/>
        </a:p>
      </dgm:t>
    </dgm:pt>
    <dgm:pt modelId="{BE1DD502-C86A-4379-A2FF-DD3065CD5476}" type="pres">
      <dgm:prSet presAssocID="{0231F2E4-F0A6-4A28-8E15-37ABABC17578}" presName="LShape" presStyleLbl="alignNode1" presStyleIdx="2" presStyleCnt="5"/>
      <dgm:spPr/>
      <dgm:t>
        <a:bodyPr/>
        <a:lstStyle/>
        <a:p>
          <a:endParaRPr lang="en-GB"/>
        </a:p>
      </dgm:t>
    </dgm:pt>
    <dgm:pt modelId="{A3BB1746-183E-4262-8CFA-516591C1AA56}" type="pres">
      <dgm:prSet presAssocID="{0231F2E4-F0A6-4A28-8E15-37ABABC17578}" presName="ParentText" presStyleLbl="revTx" presStyleIdx="1" presStyleCnt="3">
        <dgm:presLayoutVars>
          <dgm:chMax val="0"/>
          <dgm:chPref val="0"/>
          <dgm:bulletEnabled val="1"/>
        </dgm:presLayoutVars>
      </dgm:prSet>
      <dgm:spPr/>
      <dgm:t>
        <a:bodyPr/>
        <a:lstStyle/>
        <a:p>
          <a:endParaRPr lang="en-GB"/>
        </a:p>
      </dgm:t>
    </dgm:pt>
    <dgm:pt modelId="{B55C88CC-4844-4D3D-9079-8068B237E4F7}" type="pres">
      <dgm:prSet presAssocID="{0231F2E4-F0A6-4A28-8E15-37ABABC17578}" presName="Triangle" presStyleLbl="alignNode1" presStyleIdx="3" presStyleCnt="5"/>
      <dgm:spPr/>
      <dgm:t>
        <a:bodyPr/>
        <a:lstStyle/>
        <a:p>
          <a:endParaRPr lang="en-GB"/>
        </a:p>
      </dgm:t>
    </dgm:pt>
    <dgm:pt modelId="{32D8C143-4E47-4EEF-AE4D-AF4979BC7BB6}" type="pres">
      <dgm:prSet presAssocID="{60F46738-404E-4140-B4CB-37B22D255D43}" presName="sibTrans" presStyleCnt="0"/>
      <dgm:spPr/>
      <dgm:t>
        <a:bodyPr/>
        <a:lstStyle/>
        <a:p>
          <a:endParaRPr lang="en-GB"/>
        </a:p>
      </dgm:t>
    </dgm:pt>
    <dgm:pt modelId="{DBBA410E-E949-4F00-8D6A-161AE10CD5D4}" type="pres">
      <dgm:prSet presAssocID="{60F46738-404E-4140-B4CB-37B22D255D43}" presName="space" presStyleCnt="0"/>
      <dgm:spPr/>
      <dgm:t>
        <a:bodyPr/>
        <a:lstStyle/>
        <a:p>
          <a:endParaRPr lang="en-GB"/>
        </a:p>
      </dgm:t>
    </dgm:pt>
    <dgm:pt modelId="{3A4BA5A3-1E72-47B0-A88D-5F3171A1802B}" type="pres">
      <dgm:prSet presAssocID="{F21FED7F-3272-41CF-9D62-FD4B196A9923}" presName="composite" presStyleCnt="0"/>
      <dgm:spPr/>
      <dgm:t>
        <a:bodyPr/>
        <a:lstStyle/>
        <a:p>
          <a:endParaRPr lang="en-GB"/>
        </a:p>
      </dgm:t>
    </dgm:pt>
    <dgm:pt modelId="{75592602-8225-4893-A0AB-68C049770A74}" type="pres">
      <dgm:prSet presAssocID="{F21FED7F-3272-41CF-9D62-FD4B196A9923}" presName="LShape" presStyleLbl="alignNode1" presStyleIdx="4" presStyleCnt="5"/>
      <dgm:spPr/>
      <dgm:t>
        <a:bodyPr/>
        <a:lstStyle/>
        <a:p>
          <a:endParaRPr lang="en-GB"/>
        </a:p>
      </dgm:t>
    </dgm:pt>
    <dgm:pt modelId="{8CAEECBF-2E7F-4948-B086-F23093ED88B1}" type="pres">
      <dgm:prSet presAssocID="{F21FED7F-3272-41CF-9D62-FD4B196A9923}" presName="ParentText" presStyleLbl="revTx" presStyleIdx="2" presStyleCnt="3">
        <dgm:presLayoutVars>
          <dgm:chMax val="0"/>
          <dgm:chPref val="0"/>
          <dgm:bulletEnabled val="1"/>
        </dgm:presLayoutVars>
      </dgm:prSet>
      <dgm:spPr/>
      <dgm:t>
        <a:bodyPr/>
        <a:lstStyle/>
        <a:p>
          <a:endParaRPr lang="en-GB"/>
        </a:p>
      </dgm:t>
    </dgm:pt>
  </dgm:ptLst>
  <dgm:cxnLst>
    <dgm:cxn modelId="{F97ADE3A-699B-49CB-A05D-C7E878F5F48A}" type="presOf" srcId="{F21FED7F-3272-41CF-9D62-FD4B196A9923}" destId="{8CAEECBF-2E7F-4948-B086-F23093ED88B1}" srcOrd="0" destOrd="0" presId="urn:microsoft.com/office/officeart/2009/3/layout/StepUpProcess"/>
    <dgm:cxn modelId="{5C4B7DD8-8084-4742-ACA3-09A8E0CD594C}" srcId="{572FC58B-859B-4E8A-992D-361596DEEAEC}" destId="{F21FED7F-3272-41CF-9D62-FD4B196A9923}" srcOrd="2" destOrd="0" parTransId="{32CA2DD1-4F76-42A8-9C4C-112340D7CB0F}" sibTransId="{02763965-95F0-4EE4-A37E-A30286C80026}"/>
    <dgm:cxn modelId="{B204A846-0EC9-43CD-8F83-C29D276AF1AE}" type="presOf" srcId="{0231F2E4-F0A6-4A28-8E15-37ABABC17578}" destId="{A3BB1746-183E-4262-8CFA-516591C1AA56}" srcOrd="0" destOrd="0" presId="urn:microsoft.com/office/officeart/2009/3/layout/StepUpProcess"/>
    <dgm:cxn modelId="{4B957F39-A19E-419A-819F-F195EEAC2AE8}" srcId="{572FC58B-859B-4E8A-992D-361596DEEAEC}" destId="{0231F2E4-F0A6-4A28-8E15-37ABABC17578}" srcOrd="1" destOrd="0" parTransId="{A5A23AD3-E5B7-45A2-A1AD-B77F1F4B6A23}" sibTransId="{60F46738-404E-4140-B4CB-37B22D255D43}"/>
    <dgm:cxn modelId="{D6EC1FFE-9D71-42A8-B0E0-3FF8524C2C6A}" type="presOf" srcId="{572FC58B-859B-4E8A-992D-361596DEEAEC}" destId="{EA4317AB-EEB7-487B-891E-9C6EBCA3B9E1}" srcOrd="0" destOrd="0" presId="urn:microsoft.com/office/officeart/2009/3/layout/StepUpProcess"/>
    <dgm:cxn modelId="{06737721-2610-4AA8-A8C0-94906C321F11}" srcId="{572FC58B-859B-4E8A-992D-361596DEEAEC}" destId="{142568FF-05C3-4442-9D05-B50DED6957D5}" srcOrd="0" destOrd="0" parTransId="{34359A52-F8F9-4D30-B3A3-1CD00F469C37}" sibTransId="{40C03A8D-A91A-438B-934B-0536E995262B}"/>
    <dgm:cxn modelId="{6BCC4A36-0C0A-4157-AA24-C7A73B4A3E4F}" type="presOf" srcId="{142568FF-05C3-4442-9D05-B50DED6957D5}" destId="{0731177F-5743-4136-97E8-AEE5426256F5}" srcOrd="0" destOrd="0" presId="urn:microsoft.com/office/officeart/2009/3/layout/StepUpProcess"/>
    <dgm:cxn modelId="{26996F12-5D82-46E6-AA72-4AB4EFE94E95}" type="presParOf" srcId="{EA4317AB-EEB7-487B-891E-9C6EBCA3B9E1}" destId="{2BE18C4D-3A4E-49EA-917D-E98A3A1A34B7}" srcOrd="0" destOrd="0" presId="urn:microsoft.com/office/officeart/2009/3/layout/StepUpProcess"/>
    <dgm:cxn modelId="{C61B839A-FDEA-4CB4-B6FD-D25FD516B7BD}" type="presParOf" srcId="{2BE18C4D-3A4E-49EA-917D-E98A3A1A34B7}" destId="{4D2ECE7C-1CFF-4B2F-83CD-19D000444A14}" srcOrd="0" destOrd="0" presId="urn:microsoft.com/office/officeart/2009/3/layout/StepUpProcess"/>
    <dgm:cxn modelId="{71230767-4368-44FE-A7EE-9E3A8B9D6776}" type="presParOf" srcId="{2BE18C4D-3A4E-49EA-917D-E98A3A1A34B7}" destId="{0731177F-5743-4136-97E8-AEE5426256F5}" srcOrd="1" destOrd="0" presId="urn:microsoft.com/office/officeart/2009/3/layout/StepUpProcess"/>
    <dgm:cxn modelId="{0AB2BF5F-7F25-4CB6-8CF1-9B59BA7ACE59}" type="presParOf" srcId="{2BE18C4D-3A4E-49EA-917D-E98A3A1A34B7}" destId="{AD403D90-0623-4143-A037-5716EFB91C09}" srcOrd="2" destOrd="0" presId="urn:microsoft.com/office/officeart/2009/3/layout/StepUpProcess"/>
    <dgm:cxn modelId="{0BF70CD9-B17B-4881-88BC-6987B1052F22}" type="presParOf" srcId="{EA4317AB-EEB7-487B-891E-9C6EBCA3B9E1}" destId="{8D4435B7-255D-48C7-ADB3-C45CA9BEAA34}" srcOrd="1" destOrd="0" presId="urn:microsoft.com/office/officeart/2009/3/layout/StepUpProcess"/>
    <dgm:cxn modelId="{AC2FDBD5-8122-4018-B59D-E5B6125A361A}" type="presParOf" srcId="{8D4435B7-255D-48C7-ADB3-C45CA9BEAA34}" destId="{2BD9AD73-0CEF-4FBC-B375-38E67A55F147}" srcOrd="0" destOrd="0" presId="urn:microsoft.com/office/officeart/2009/3/layout/StepUpProcess"/>
    <dgm:cxn modelId="{5192D197-01E7-48F2-AB3B-AC62E2DBB36C}" type="presParOf" srcId="{EA4317AB-EEB7-487B-891E-9C6EBCA3B9E1}" destId="{F1145B64-84EA-469D-BD4F-99BEC80AFA75}" srcOrd="2" destOrd="0" presId="urn:microsoft.com/office/officeart/2009/3/layout/StepUpProcess"/>
    <dgm:cxn modelId="{5C4A8E0B-CFC5-4225-ACA0-2D66CB4C77F8}" type="presParOf" srcId="{F1145B64-84EA-469D-BD4F-99BEC80AFA75}" destId="{BE1DD502-C86A-4379-A2FF-DD3065CD5476}" srcOrd="0" destOrd="0" presId="urn:microsoft.com/office/officeart/2009/3/layout/StepUpProcess"/>
    <dgm:cxn modelId="{B57332CF-48A3-43AE-ABCB-45483FB4E1EC}" type="presParOf" srcId="{F1145B64-84EA-469D-BD4F-99BEC80AFA75}" destId="{A3BB1746-183E-4262-8CFA-516591C1AA56}" srcOrd="1" destOrd="0" presId="urn:microsoft.com/office/officeart/2009/3/layout/StepUpProcess"/>
    <dgm:cxn modelId="{A990E606-40D8-49A4-83A8-7A000AB9393C}" type="presParOf" srcId="{F1145B64-84EA-469D-BD4F-99BEC80AFA75}" destId="{B55C88CC-4844-4D3D-9079-8068B237E4F7}" srcOrd="2" destOrd="0" presId="urn:microsoft.com/office/officeart/2009/3/layout/StepUpProcess"/>
    <dgm:cxn modelId="{98FF368B-8A4C-48F7-8184-58B01820468E}" type="presParOf" srcId="{EA4317AB-EEB7-487B-891E-9C6EBCA3B9E1}" destId="{32D8C143-4E47-4EEF-AE4D-AF4979BC7BB6}" srcOrd="3" destOrd="0" presId="urn:microsoft.com/office/officeart/2009/3/layout/StepUpProcess"/>
    <dgm:cxn modelId="{D23CECE4-8574-44C3-AF22-77B2192AC8BA}" type="presParOf" srcId="{32D8C143-4E47-4EEF-AE4D-AF4979BC7BB6}" destId="{DBBA410E-E949-4F00-8D6A-161AE10CD5D4}" srcOrd="0" destOrd="0" presId="urn:microsoft.com/office/officeart/2009/3/layout/StepUpProcess"/>
    <dgm:cxn modelId="{FF6069AF-E34F-488A-8DC9-9771300AD3BB}" type="presParOf" srcId="{EA4317AB-EEB7-487B-891E-9C6EBCA3B9E1}" destId="{3A4BA5A3-1E72-47B0-A88D-5F3171A1802B}" srcOrd="4" destOrd="0" presId="urn:microsoft.com/office/officeart/2009/3/layout/StepUpProcess"/>
    <dgm:cxn modelId="{0E07DCC0-97F0-4C59-8CE5-33C9B6EC9654}" type="presParOf" srcId="{3A4BA5A3-1E72-47B0-A88D-5F3171A1802B}" destId="{75592602-8225-4893-A0AB-68C049770A74}" srcOrd="0" destOrd="0" presId="urn:microsoft.com/office/officeart/2009/3/layout/StepUpProcess"/>
    <dgm:cxn modelId="{88C5084C-0425-4FE2-9500-C4CD9D748456}" type="presParOf" srcId="{3A4BA5A3-1E72-47B0-A88D-5F3171A1802B}" destId="{8CAEECBF-2E7F-4948-B086-F23093ED88B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EC7393-8E0C-4485-A110-440C9DA1B8DF}" type="doc">
      <dgm:prSet loTypeId="urn:microsoft.com/office/officeart/2009/3/layout/StepUpProcess" loCatId="process" qsTypeId="urn:microsoft.com/office/officeart/2005/8/quickstyle/simple1" qsCatId="simple" csTypeId="urn:microsoft.com/office/officeart/2005/8/colors/accent2_4" csCatId="accent2" phldr="1"/>
      <dgm:spPr/>
      <dgm:t>
        <a:bodyPr/>
        <a:lstStyle/>
        <a:p>
          <a:endParaRPr lang="en-GB"/>
        </a:p>
      </dgm:t>
    </dgm:pt>
    <dgm:pt modelId="{933EBED9-0C5A-4B54-9E5A-F356CD80C15E}">
      <dgm:prSet phldrT="[Κείμενο]" custT="1"/>
      <dgm:spPr/>
      <dgm:t>
        <a:bodyPr/>
        <a:lstStyle/>
        <a:p>
          <a:r>
            <a:rPr lang="en-GB" sz="2000" dirty="0" smtClean="0"/>
            <a:t>Start Solving</a:t>
          </a:r>
          <a:endParaRPr lang="en-GB" sz="2000" dirty="0"/>
        </a:p>
      </dgm:t>
    </dgm:pt>
    <dgm:pt modelId="{2BCCEF3C-7DF5-4CE3-9B1B-3356756C1BDD}" type="parTrans" cxnId="{9C7C19B8-C8BB-4CFB-8E40-5853ACCB9F59}">
      <dgm:prSet/>
      <dgm:spPr/>
      <dgm:t>
        <a:bodyPr/>
        <a:lstStyle/>
        <a:p>
          <a:endParaRPr lang="en-GB" sz="3200"/>
        </a:p>
      </dgm:t>
    </dgm:pt>
    <dgm:pt modelId="{CE5C7029-9DB2-42BE-8E9B-6C9012F6D3BD}" type="sibTrans" cxnId="{9C7C19B8-C8BB-4CFB-8E40-5853ACCB9F59}">
      <dgm:prSet/>
      <dgm:spPr/>
      <dgm:t>
        <a:bodyPr/>
        <a:lstStyle/>
        <a:p>
          <a:endParaRPr lang="en-GB" sz="3200"/>
        </a:p>
      </dgm:t>
    </dgm:pt>
    <dgm:pt modelId="{5604B690-922B-4DC8-AD2E-6A987EBA45B5}">
      <dgm:prSet phldrT="[Κείμενο]" custT="1"/>
      <dgm:spPr/>
      <dgm:t>
        <a:bodyPr/>
        <a:lstStyle/>
        <a:p>
          <a:r>
            <a:rPr lang="en-GB" sz="2000" dirty="0" smtClean="0"/>
            <a:t>Impasse phase</a:t>
          </a:r>
          <a:endParaRPr lang="en-GB" sz="2000" dirty="0"/>
        </a:p>
      </dgm:t>
    </dgm:pt>
    <dgm:pt modelId="{2F6BE99B-953E-4332-9D7B-42F802A3770B}" type="parTrans" cxnId="{C37887AE-4809-456C-9F88-9057EF6B8208}">
      <dgm:prSet/>
      <dgm:spPr/>
      <dgm:t>
        <a:bodyPr/>
        <a:lstStyle/>
        <a:p>
          <a:endParaRPr lang="en-GB" sz="3200"/>
        </a:p>
      </dgm:t>
    </dgm:pt>
    <dgm:pt modelId="{C482EEA4-6A03-4AEC-B66E-27412BF5086E}" type="sibTrans" cxnId="{C37887AE-4809-456C-9F88-9057EF6B8208}">
      <dgm:prSet/>
      <dgm:spPr/>
      <dgm:t>
        <a:bodyPr/>
        <a:lstStyle/>
        <a:p>
          <a:endParaRPr lang="en-GB" sz="3200"/>
        </a:p>
      </dgm:t>
    </dgm:pt>
    <dgm:pt modelId="{D498CCB4-002C-4E94-9890-5A8774C00B36}">
      <dgm:prSet phldrT="[Κείμενο]" custT="1"/>
      <dgm:spPr/>
      <dgm:t>
        <a:bodyPr/>
        <a:lstStyle/>
        <a:p>
          <a:r>
            <a:rPr lang="en-GB" sz="2000" dirty="0" smtClean="0"/>
            <a:t>Initial trials failed</a:t>
          </a:r>
          <a:endParaRPr lang="en-GB" sz="2000" dirty="0"/>
        </a:p>
      </dgm:t>
    </dgm:pt>
    <dgm:pt modelId="{AD578297-88D7-47DF-A1C0-72596A0BFCD4}" type="parTrans" cxnId="{3764CE86-289F-4E22-B738-0B00300B0CEE}">
      <dgm:prSet/>
      <dgm:spPr/>
      <dgm:t>
        <a:bodyPr/>
        <a:lstStyle/>
        <a:p>
          <a:endParaRPr lang="en-GB" sz="3200"/>
        </a:p>
      </dgm:t>
    </dgm:pt>
    <dgm:pt modelId="{FD61659B-26D6-4080-BA99-48618A183F23}" type="sibTrans" cxnId="{3764CE86-289F-4E22-B738-0B00300B0CEE}">
      <dgm:prSet/>
      <dgm:spPr/>
      <dgm:t>
        <a:bodyPr/>
        <a:lstStyle/>
        <a:p>
          <a:endParaRPr lang="en-GB" sz="3200"/>
        </a:p>
      </dgm:t>
    </dgm:pt>
    <dgm:pt modelId="{F971EDE0-8B8A-495F-920B-3F32795814D1}">
      <dgm:prSet phldrT="[Κείμενο]" custT="1"/>
      <dgm:spPr/>
      <dgm:t>
        <a:bodyPr/>
        <a:lstStyle/>
        <a:p>
          <a:r>
            <a:rPr lang="en-GB" sz="2000" dirty="0" smtClean="0"/>
            <a:t>Prior experience applied</a:t>
          </a:r>
          <a:endParaRPr lang="en-GB" sz="2000" dirty="0"/>
        </a:p>
      </dgm:t>
    </dgm:pt>
    <dgm:pt modelId="{F64FB22E-39BE-4BC4-B5E6-84DC43A54BDC}" type="parTrans" cxnId="{6CC1A8C6-9C6E-4A9E-9695-C9CE3523B35B}">
      <dgm:prSet/>
      <dgm:spPr/>
      <dgm:t>
        <a:bodyPr/>
        <a:lstStyle/>
        <a:p>
          <a:endParaRPr lang="en-GB" sz="3200"/>
        </a:p>
      </dgm:t>
    </dgm:pt>
    <dgm:pt modelId="{FBA7D625-F162-4D73-9EC2-C18F702D6E5E}" type="sibTrans" cxnId="{6CC1A8C6-9C6E-4A9E-9695-C9CE3523B35B}">
      <dgm:prSet/>
      <dgm:spPr/>
      <dgm:t>
        <a:bodyPr/>
        <a:lstStyle/>
        <a:p>
          <a:endParaRPr lang="en-GB" sz="3200"/>
        </a:p>
      </dgm:t>
    </dgm:pt>
    <dgm:pt modelId="{9F532873-9566-4678-98A8-4CA9F9708CEB}" type="pres">
      <dgm:prSet presAssocID="{58EC7393-8E0C-4485-A110-440C9DA1B8DF}" presName="rootnode" presStyleCnt="0">
        <dgm:presLayoutVars>
          <dgm:chMax/>
          <dgm:chPref/>
          <dgm:dir/>
          <dgm:animLvl val="lvl"/>
        </dgm:presLayoutVars>
      </dgm:prSet>
      <dgm:spPr/>
      <dgm:t>
        <a:bodyPr/>
        <a:lstStyle/>
        <a:p>
          <a:endParaRPr lang="en-GB"/>
        </a:p>
      </dgm:t>
    </dgm:pt>
    <dgm:pt modelId="{20D8BD01-C756-4D92-8110-F57BE7A799B8}" type="pres">
      <dgm:prSet presAssocID="{933EBED9-0C5A-4B54-9E5A-F356CD80C15E}" presName="composite" presStyleCnt="0"/>
      <dgm:spPr/>
      <dgm:t>
        <a:bodyPr/>
        <a:lstStyle/>
        <a:p>
          <a:endParaRPr lang="en-GB"/>
        </a:p>
      </dgm:t>
    </dgm:pt>
    <dgm:pt modelId="{5E81F4AD-E9A8-4877-A1BC-8CDFE40943AC}" type="pres">
      <dgm:prSet presAssocID="{933EBED9-0C5A-4B54-9E5A-F356CD80C15E}" presName="LShape" presStyleLbl="alignNode1" presStyleIdx="0" presStyleCnt="7"/>
      <dgm:spPr/>
      <dgm:t>
        <a:bodyPr/>
        <a:lstStyle/>
        <a:p>
          <a:endParaRPr lang="en-GB"/>
        </a:p>
      </dgm:t>
    </dgm:pt>
    <dgm:pt modelId="{93DAEC7C-01C9-4759-93A4-41E5929E2BBF}" type="pres">
      <dgm:prSet presAssocID="{933EBED9-0C5A-4B54-9E5A-F356CD80C15E}" presName="ParentText" presStyleLbl="revTx" presStyleIdx="0" presStyleCnt="4">
        <dgm:presLayoutVars>
          <dgm:chMax val="0"/>
          <dgm:chPref val="0"/>
          <dgm:bulletEnabled val="1"/>
        </dgm:presLayoutVars>
      </dgm:prSet>
      <dgm:spPr/>
      <dgm:t>
        <a:bodyPr/>
        <a:lstStyle/>
        <a:p>
          <a:endParaRPr lang="en-GB"/>
        </a:p>
      </dgm:t>
    </dgm:pt>
    <dgm:pt modelId="{0546461D-14DD-4176-A3A1-FE6545373AE4}" type="pres">
      <dgm:prSet presAssocID="{933EBED9-0C5A-4B54-9E5A-F356CD80C15E}" presName="Triangle" presStyleLbl="alignNode1" presStyleIdx="1" presStyleCnt="7"/>
      <dgm:spPr/>
      <dgm:t>
        <a:bodyPr/>
        <a:lstStyle/>
        <a:p>
          <a:endParaRPr lang="en-GB"/>
        </a:p>
      </dgm:t>
    </dgm:pt>
    <dgm:pt modelId="{FA10A429-62B5-4365-A1DB-1BA2D29FA914}" type="pres">
      <dgm:prSet presAssocID="{CE5C7029-9DB2-42BE-8E9B-6C9012F6D3BD}" presName="sibTrans" presStyleCnt="0"/>
      <dgm:spPr/>
      <dgm:t>
        <a:bodyPr/>
        <a:lstStyle/>
        <a:p>
          <a:endParaRPr lang="en-GB"/>
        </a:p>
      </dgm:t>
    </dgm:pt>
    <dgm:pt modelId="{49F7BA28-C5FE-4E6B-AF0A-B3A2CD2905B4}" type="pres">
      <dgm:prSet presAssocID="{CE5C7029-9DB2-42BE-8E9B-6C9012F6D3BD}" presName="space" presStyleCnt="0"/>
      <dgm:spPr/>
      <dgm:t>
        <a:bodyPr/>
        <a:lstStyle/>
        <a:p>
          <a:endParaRPr lang="en-GB"/>
        </a:p>
      </dgm:t>
    </dgm:pt>
    <dgm:pt modelId="{81666108-834C-4EB9-8D5A-5AE33B10D3AE}" type="pres">
      <dgm:prSet presAssocID="{F971EDE0-8B8A-495F-920B-3F32795814D1}" presName="composite" presStyleCnt="0"/>
      <dgm:spPr/>
      <dgm:t>
        <a:bodyPr/>
        <a:lstStyle/>
        <a:p>
          <a:endParaRPr lang="en-GB"/>
        </a:p>
      </dgm:t>
    </dgm:pt>
    <dgm:pt modelId="{00E27487-52B3-4E7C-8EEC-9B184F6811D0}" type="pres">
      <dgm:prSet presAssocID="{F971EDE0-8B8A-495F-920B-3F32795814D1}" presName="LShape" presStyleLbl="alignNode1" presStyleIdx="2" presStyleCnt="7" custScaleX="112871" custLinFactNeighborX="-9832"/>
      <dgm:spPr/>
      <dgm:t>
        <a:bodyPr/>
        <a:lstStyle/>
        <a:p>
          <a:endParaRPr lang="en-GB"/>
        </a:p>
      </dgm:t>
    </dgm:pt>
    <dgm:pt modelId="{CD5218A4-5A62-494F-B56F-D8258DDFDCA4}" type="pres">
      <dgm:prSet presAssocID="{F971EDE0-8B8A-495F-920B-3F32795814D1}" presName="ParentText" presStyleLbl="revTx" presStyleIdx="1" presStyleCnt="4" custScaleX="143490">
        <dgm:presLayoutVars>
          <dgm:chMax val="0"/>
          <dgm:chPref val="0"/>
          <dgm:bulletEnabled val="1"/>
        </dgm:presLayoutVars>
      </dgm:prSet>
      <dgm:spPr/>
      <dgm:t>
        <a:bodyPr/>
        <a:lstStyle/>
        <a:p>
          <a:endParaRPr lang="en-GB"/>
        </a:p>
      </dgm:t>
    </dgm:pt>
    <dgm:pt modelId="{6BF65CE7-57EC-4C42-BCAC-CB7CE7E4A663}" type="pres">
      <dgm:prSet presAssocID="{F971EDE0-8B8A-495F-920B-3F32795814D1}" presName="Triangle" presStyleLbl="alignNode1" presStyleIdx="3" presStyleCnt="7" custLinFactNeighborX="-43284" custLinFactNeighborY="7214"/>
      <dgm:spPr/>
      <dgm:t>
        <a:bodyPr/>
        <a:lstStyle/>
        <a:p>
          <a:endParaRPr lang="en-GB"/>
        </a:p>
      </dgm:t>
    </dgm:pt>
    <dgm:pt modelId="{4EA4ABC6-0C28-4D3C-894E-4FE4A0ACCFF8}" type="pres">
      <dgm:prSet presAssocID="{FBA7D625-F162-4D73-9EC2-C18F702D6E5E}" presName="sibTrans" presStyleCnt="0"/>
      <dgm:spPr/>
      <dgm:t>
        <a:bodyPr/>
        <a:lstStyle/>
        <a:p>
          <a:endParaRPr lang="en-GB"/>
        </a:p>
      </dgm:t>
    </dgm:pt>
    <dgm:pt modelId="{8DB47110-C165-43D3-B284-90E962A08904}" type="pres">
      <dgm:prSet presAssocID="{FBA7D625-F162-4D73-9EC2-C18F702D6E5E}" presName="space" presStyleCnt="0"/>
      <dgm:spPr/>
      <dgm:t>
        <a:bodyPr/>
        <a:lstStyle/>
        <a:p>
          <a:endParaRPr lang="en-GB"/>
        </a:p>
      </dgm:t>
    </dgm:pt>
    <dgm:pt modelId="{59E34E01-6BB8-47C1-9073-3F4EF27A062A}" type="pres">
      <dgm:prSet presAssocID="{D498CCB4-002C-4E94-9890-5A8774C00B36}" presName="composite" presStyleCnt="0"/>
      <dgm:spPr/>
      <dgm:t>
        <a:bodyPr/>
        <a:lstStyle/>
        <a:p>
          <a:endParaRPr lang="en-GB"/>
        </a:p>
      </dgm:t>
    </dgm:pt>
    <dgm:pt modelId="{E495E30D-A597-4FDD-AF4A-08D25E1D79DE}" type="pres">
      <dgm:prSet presAssocID="{D498CCB4-002C-4E94-9890-5A8774C00B36}" presName="LShape" presStyleLbl="alignNode1" presStyleIdx="4" presStyleCnt="7"/>
      <dgm:spPr/>
      <dgm:t>
        <a:bodyPr/>
        <a:lstStyle/>
        <a:p>
          <a:endParaRPr lang="en-GB"/>
        </a:p>
      </dgm:t>
    </dgm:pt>
    <dgm:pt modelId="{F0FADF4F-3292-47A6-8375-A03CEF1EC87C}" type="pres">
      <dgm:prSet presAssocID="{D498CCB4-002C-4E94-9890-5A8774C00B36}" presName="ParentText" presStyleLbl="revTx" presStyleIdx="2" presStyleCnt="4">
        <dgm:presLayoutVars>
          <dgm:chMax val="0"/>
          <dgm:chPref val="0"/>
          <dgm:bulletEnabled val="1"/>
        </dgm:presLayoutVars>
      </dgm:prSet>
      <dgm:spPr/>
      <dgm:t>
        <a:bodyPr/>
        <a:lstStyle/>
        <a:p>
          <a:endParaRPr lang="en-GB"/>
        </a:p>
      </dgm:t>
    </dgm:pt>
    <dgm:pt modelId="{56B3A6D5-8E39-487B-A89B-EC27AC6F73D9}" type="pres">
      <dgm:prSet presAssocID="{D498CCB4-002C-4E94-9890-5A8774C00B36}" presName="Triangle" presStyleLbl="alignNode1" presStyleIdx="5" presStyleCnt="7"/>
      <dgm:spPr/>
      <dgm:t>
        <a:bodyPr/>
        <a:lstStyle/>
        <a:p>
          <a:endParaRPr lang="en-GB"/>
        </a:p>
      </dgm:t>
    </dgm:pt>
    <dgm:pt modelId="{B711DD5A-4DC1-4D8D-AB2C-48937791F38D}" type="pres">
      <dgm:prSet presAssocID="{FD61659B-26D6-4080-BA99-48618A183F23}" presName="sibTrans" presStyleCnt="0"/>
      <dgm:spPr/>
      <dgm:t>
        <a:bodyPr/>
        <a:lstStyle/>
        <a:p>
          <a:endParaRPr lang="en-GB"/>
        </a:p>
      </dgm:t>
    </dgm:pt>
    <dgm:pt modelId="{F2B3402E-61B2-48F2-82EF-C3C15C0903F0}" type="pres">
      <dgm:prSet presAssocID="{FD61659B-26D6-4080-BA99-48618A183F23}" presName="space" presStyleCnt="0"/>
      <dgm:spPr/>
      <dgm:t>
        <a:bodyPr/>
        <a:lstStyle/>
        <a:p>
          <a:endParaRPr lang="en-GB"/>
        </a:p>
      </dgm:t>
    </dgm:pt>
    <dgm:pt modelId="{534DC07D-72CD-4B4F-90F9-F9531E0DD92A}" type="pres">
      <dgm:prSet presAssocID="{5604B690-922B-4DC8-AD2E-6A987EBA45B5}" presName="composite" presStyleCnt="0"/>
      <dgm:spPr/>
      <dgm:t>
        <a:bodyPr/>
        <a:lstStyle/>
        <a:p>
          <a:endParaRPr lang="en-GB"/>
        </a:p>
      </dgm:t>
    </dgm:pt>
    <dgm:pt modelId="{89379BF7-09DD-4BE1-B618-3309B0DBF565}" type="pres">
      <dgm:prSet presAssocID="{5604B690-922B-4DC8-AD2E-6A987EBA45B5}" presName="LShape" presStyleLbl="alignNode1" presStyleIdx="6" presStyleCnt="7"/>
      <dgm:spPr/>
      <dgm:t>
        <a:bodyPr/>
        <a:lstStyle/>
        <a:p>
          <a:endParaRPr lang="en-GB"/>
        </a:p>
      </dgm:t>
    </dgm:pt>
    <dgm:pt modelId="{58C6D420-1ECB-4BF5-A75E-0F1C7E6E8E29}" type="pres">
      <dgm:prSet presAssocID="{5604B690-922B-4DC8-AD2E-6A987EBA45B5}" presName="ParentText" presStyleLbl="revTx" presStyleIdx="3" presStyleCnt="4">
        <dgm:presLayoutVars>
          <dgm:chMax val="0"/>
          <dgm:chPref val="0"/>
          <dgm:bulletEnabled val="1"/>
        </dgm:presLayoutVars>
      </dgm:prSet>
      <dgm:spPr/>
      <dgm:t>
        <a:bodyPr/>
        <a:lstStyle/>
        <a:p>
          <a:endParaRPr lang="en-GB"/>
        </a:p>
      </dgm:t>
    </dgm:pt>
  </dgm:ptLst>
  <dgm:cxnLst>
    <dgm:cxn modelId="{4D552405-2A01-4659-8F51-72DA2AB01A25}" type="presOf" srcId="{D498CCB4-002C-4E94-9890-5A8774C00B36}" destId="{F0FADF4F-3292-47A6-8375-A03CEF1EC87C}" srcOrd="0" destOrd="0" presId="urn:microsoft.com/office/officeart/2009/3/layout/StepUpProcess"/>
    <dgm:cxn modelId="{CDBC3232-C04A-4DB5-ABA5-909DF7A39F32}" type="presOf" srcId="{933EBED9-0C5A-4B54-9E5A-F356CD80C15E}" destId="{93DAEC7C-01C9-4759-93A4-41E5929E2BBF}" srcOrd="0" destOrd="0" presId="urn:microsoft.com/office/officeart/2009/3/layout/StepUpProcess"/>
    <dgm:cxn modelId="{ED6046C8-720F-45E7-9153-A6F5D9270AED}" type="presOf" srcId="{5604B690-922B-4DC8-AD2E-6A987EBA45B5}" destId="{58C6D420-1ECB-4BF5-A75E-0F1C7E6E8E29}" srcOrd="0" destOrd="0" presId="urn:microsoft.com/office/officeart/2009/3/layout/StepUpProcess"/>
    <dgm:cxn modelId="{E33F653C-C16A-483F-9AEC-7D84A2EF43EF}" type="presOf" srcId="{F971EDE0-8B8A-495F-920B-3F32795814D1}" destId="{CD5218A4-5A62-494F-B56F-D8258DDFDCA4}" srcOrd="0" destOrd="0" presId="urn:microsoft.com/office/officeart/2009/3/layout/StepUpProcess"/>
    <dgm:cxn modelId="{FC01BBDA-C3DE-4118-9E1A-AA767D89F664}" type="presOf" srcId="{58EC7393-8E0C-4485-A110-440C9DA1B8DF}" destId="{9F532873-9566-4678-98A8-4CA9F9708CEB}" srcOrd="0" destOrd="0" presId="urn:microsoft.com/office/officeart/2009/3/layout/StepUpProcess"/>
    <dgm:cxn modelId="{3764CE86-289F-4E22-B738-0B00300B0CEE}" srcId="{58EC7393-8E0C-4485-A110-440C9DA1B8DF}" destId="{D498CCB4-002C-4E94-9890-5A8774C00B36}" srcOrd="2" destOrd="0" parTransId="{AD578297-88D7-47DF-A1C0-72596A0BFCD4}" sibTransId="{FD61659B-26D6-4080-BA99-48618A183F23}"/>
    <dgm:cxn modelId="{9C7C19B8-C8BB-4CFB-8E40-5853ACCB9F59}" srcId="{58EC7393-8E0C-4485-A110-440C9DA1B8DF}" destId="{933EBED9-0C5A-4B54-9E5A-F356CD80C15E}" srcOrd="0" destOrd="0" parTransId="{2BCCEF3C-7DF5-4CE3-9B1B-3356756C1BDD}" sibTransId="{CE5C7029-9DB2-42BE-8E9B-6C9012F6D3BD}"/>
    <dgm:cxn modelId="{C37887AE-4809-456C-9F88-9057EF6B8208}" srcId="{58EC7393-8E0C-4485-A110-440C9DA1B8DF}" destId="{5604B690-922B-4DC8-AD2E-6A987EBA45B5}" srcOrd="3" destOrd="0" parTransId="{2F6BE99B-953E-4332-9D7B-42F802A3770B}" sibTransId="{C482EEA4-6A03-4AEC-B66E-27412BF5086E}"/>
    <dgm:cxn modelId="{6CC1A8C6-9C6E-4A9E-9695-C9CE3523B35B}" srcId="{58EC7393-8E0C-4485-A110-440C9DA1B8DF}" destId="{F971EDE0-8B8A-495F-920B-3F32795814D1}" srcOrd="1" destOrd="0" parTransId="{F64FB22E-39BE-4BC4-B5E6-84DC43A54BDC}" sibTransId="{FBA7D625-F162-4D73-9EC2-C18F702D6E5E}"/>
    <dgm:cxn modelId="{FCDBBED3-CC49-49A2-B00D-AAA36621976B}" type="presParOf" srcId="{9F532873-9566-4678-98A8-4CA9F9708CEB}" destId="{20D8BD01-C756-4D92-8110-F57BE7A799B8}" srcOrd="0" destOrd="0" presId="urn:microsoft.com/office/officeart/2009/3/layout/StepUpProcess"/>
    <dgm:cxn modelId="{32E93BAB-CB58-4244-9A54-3C9E9CCE9258}" type="presParOf" srcId="{20D8BD01-C756-4D92-8110-F57BE7A799B8}" destId="{5E81F4AD-E9A8-4877-A1BC-8CDFE40943AC}" srcOrd="0" destOrd="0" presId="urn:microsoft.com/office/officeart/2009/3/layout/StepUpProcess"/>
    <dgm:cxn modelId="{3F4E8EFB-4496-41C1-8F55-F84A1450B956}" type="presParOf" srcId="{20D8BD01-C756-4D92-8110-F57BE7A799B8}" destId="{93DAEC7C-01C9-4759-93A4-41E5929E2BBF}" srcOrd="1" destOrd="0" presId="urn:microsoft.com/office/officeart/2009/3/layout/StepUpProcess"/>
    <dgm:cxn modelId="{061FAACC-3D04-4991-81C7-946520689BF5}" type="presParOf" srcId="{20D8BD01-C756-4D92-8110-F57BE7A799B8}" destId="{0546461D-14DD-4176-A3A1-FE6545373AE4}" srcOrd="2" destOrd="0" presId="urn:microsoft.com/office/officeart/2009/3/layout/StepUpProcess"/>
    <dgm:cxn modelId="{0F1C613A-7189-4CD8-A101-DDBA31A43099}" type="presParOf" srcId="{9F532873-9566-4678-98A8-4CA9F9708CEB}" destId="{FA10A429-62B5-4365-A1DB-1BA2D29FA914}" srcOrd="1" destOrd="0" presId="urn:microsoft.com/office/officeart/2009/3/layout/StepUpProcess"/>
    <dgm:cxn modelId="{55096E17-03D3-4380-9BB4-8E429FE37B6D}" type="presParOf" srcId="{FA10A429-62B5-4365-A1DB-1BA2D29FA914}" destId="{49F7BA28-C5FE-4E6B-AF0A-B3A2CD2905B4}" srcOrd="0" destOrd="0" presId="urn:microsoft.com/office/officeart/2009/3/layout/StepUpProcess"/>
    <dgm:cxn modelId="{52AF6FEF-15B9-4F0F-ABE7-EAB0D5FDA435}" type="presParOf" srcId="{9F532873-9566-4678-98A8-4CA9F9708CEB}" destId="{81666108-834C-4EB9-8D5A-5AE33B10D3AE}" srcOrd="2" destOrd="0" presId="urn:microsoft.com/office/officeart/2009/3/layout/StepUpProcess"/>
    <dgm:cxn modelId="{86A869AC-4711-42FE-A6AB-864A57E7D8D5}" type="presParOf" srcId="{81666108-834C-4EB9-8D5A-5AE33B10D3AE}" destId="{00E27487-52B3-4E7C-8EEC-9B184F6811D0}" srcOrd="0" destOrd="0" presId="urn:microsoft.com/office/officeart/2009/3/layout/StepUpProcess"/>
    <dgm:cxn modelId="{F65FD6EB-E506-478E-8092-6D5C7307A49C}" type="presParOf" srcId="{81666108-834C-4EB9-8D5A-5AE33B10D3AE}" destId="{CD5218A4-5A62-494F-B56F-D8258DDFDCA4}" srcOrd="1" destOrd="0" presId="urn:microsoft.com/office/officeart/2009/3/layout/StepUpProcess"/>
    <dgm:cxn modelId="{D5930D76-D448-46A2-8BB3-668B289A6D1D}" type="presParOf" srcId="{81666108-834C-4EB9-8D5A-5AE33B10D3AE}" destId="{6BF65CE7-57EC-4C42-BCAC-CB7CE7E4A663}" srcOrd="2" destOrd="0" presId="urn:microsoft.com/office/officeart/2009/3/layout/StepUpProcess"/>
    <dgm:cxn modelId="{09A4AA6A-5B20-48D3-97EA-676AD2B4EBAD}" type="presParOf" srcId="{9F532873-9566-4678-98A8-4CA9F9708CEB}" destId="{4EA4ABC6-0C28-4D3C-894E-4FE4A0ACCFF8}" srcOrd="3" destOrd="0" presId="urn:microsoft.com/office/officeart/2009/3/layout/StepUpProcess"/>
    <dgm:cxn modelId="{460B57C3-CB5B-4CB7-B28A-9EF4D5D0EB84}" type="presParOf" srcId="{4EA4ABC6-0C28-4D3C-894E-4FE4A0ACCFF8}" destId="{8DB47110-C165-43D3-B284-90E962A08904}" srcOrd="0" destOrd="0" presId="urn:microsoft.com/office/officeart/2009/3/layout/StepUpProcess"/>
    <dgm:cxn modelId="{F9AEC2F2-7E1F-44F5-9DB4-ADCD8F678CFE}" type="presParOf" srcId="{9F532873-9566-4678-98A8-4CA9F9708CEB}" destId="{59E34E01-6BB8-47C1-9073-3F4EF27A062A}" srcOrd="4" destOrd="0" presId="urn:microsoft.com/office/officeart/2009/3/layout/StepUpProcess"/>
    <dgm:cxn modelId="{30531E14-AB56-4529-9644-9119389C669E}" type="presParOf" srcId="{59E34E01-6BB8-47C1-9073-3F4EF27A062A}" destId="{E495E30D-A597-4FDD-AF4A-08D25E1D79DE}" srcOrd="0" destOrd="0" presId="urn:microsoft.com/office/officeart/2009/3/layout/StepUpProcess"/>
    <dgm:cxn modelId="{416F346D-460C-4A61-8730-5289E3C1CBCA}" type="presParOf" srcId="{59E34E01-6BB8-47C1-9073-3F4EF27A062A}" destId="{F0FADF4F-3292-47A6-8375-A03CEF1EC87C}" srcOrd="1" destOrd="0" presId="urn:microsoft.com/office/officeart/2009/3/layout/StepUpProcess"/>
    <dgm:cxn modelId="{226088C3-621F-465F-81AE-0397130967EC}" type="presParOf" srcId="{59E34E01-6BB8-47C1-9073-3F4EF27A062A}" destId="{56B3A6D5-8E39-487B-A89B-EC27AC6F73D9}" srcOrd="2" destOrd="0" presId="urn:microsoft.com/office/officeart/2009/3/layout/StepUpProcess"/>
    <dgm:cxn modelId="{134A75F8-3585-4649-B0D7-0835C4B9C22B}" type="presParOf" srcId="{9F532873-9566-4678-98A8-4CA9F9708CEB}" destId="{B711DD5A-4DC1-4D8D-AB2C-48937791F38D}" srcOrd="5" destOrd="0" presId="urn:microsoft.com/office/officeart/2009/3/layout/StepUpProcess"/>
    <dgm:cxn modelId="{463DA2F1-E29F-4FDC-9553-E7C7274CA7EE}" type="presParOf" srcId="{B711DD5A-4DC1-4D8D-AB2C-48937791F38D}" destId="{F2B3402E-61B2-48F2-82EF-C3C15C0903F0}" srcOrd="0" destOrd="0" presId="urn:microsoft.com/office/officeart/2009/3/layout/StepUpProcess"/>
    <dgm:cxn modelId="{150A5FAB-0542-484D-9EA3-B81660137B94}" type="presParOf" srcId="{9F532873-9566-4678-98A8-4CA9F9708CEB}" destId="{534DC07D-72CD-4B4F-90F9-F9531E0DD92A}" srcOrd="6" destOrd="0" presId="urn:microsoft.com/office/officeart/2009/3/layout/StepUpProcess"/>
    <dgm:cxn modelId="{A77DE192-CFD5-4B53-AEE4-2EEFEA149F77}" type="presParOf" srcId="{534DC07D-72CD-4B4F-90F9-F9531E0DD92A}" destId="{89379BF7-09DD-4BE1-B618-3309B0DBF565}" srcOrd="0" destOrd="0" presId="urn:microsoft.com/office/officeart/2009/3/layout/StepUpProcess"/>
    <dgm:cxn modelId="{93B6C160-F04C-4E84-9EA8-A66320D131B0}" type="presParOf" srcId="{534DC07D-72CD-4B4F-90F9-F9531E0DD92A}" destId="{58C6D420-1ECB-4BF5-A75E-0F1C7E6E8E29}" srcOrd="1" destOrd="0" presId="urn:microsoft.com/office/officeart/2009/3/layout/StepU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E494D0-A156-4370-82AE-5E51144D3068}" type="doc">
      <dgm:prSet loTypeId="urn:microsoft.com/office/officeart/2005/8/layout/balance1" loCatId="relationship" qsTypeId="urn:microsoft.com/office/officeart/2005/8/quickstyle/simple1" qsCatId="simple" csTypeId="urn:microsoft.com/office/officeart/2005/8/colors/colorful3" csCatId="colorful" phldr="1"/>
      <dgm:spPr/>
      <dgm:t>
        <a:bodyPr/>
        <a:lstStyle/>
        <a:p>
          <a:endParaRPr lang="en-GB"/>
        </a:p>
      </dgm:t>
    </dgm:pt>
    <dgm:pt modelId="{18C66B6F-5900-4E74-A082-E965217909AC}">
      <dgm:prSet phldrT="[Κείμενο]" custT="1"/>
      <dgm:spPr/>
      <dgm:t>
        <a:bodyPr/>
        <a:lstStyle/>
        <a:p>
          <a:r>
            <a:rPr lang="en-GB" sz="2400" b="1" dirty="0" smtClean="0"/>
            <a:t>Statistics</a:t>
          </a:r>
          <a:endParaRPr lang="en-GB" sz="2400" b="1" dirty="0"/>
        </a:p>
      </dgm:t>
    </dgm:pt>
    <dgm:pt modelId="{55161B25-9E8A-4793-ACF2-571F22372A11}" type="parTrans" cxnId="{8FC3FAB0-F921-4278-8D8F-D0302F934070}">
      <dgm:prSet/>
      <dgm:spPr/>
      <dgm:t>
        <a:bodyPr/>
        <a:lstStyle/>
        <a:p>
          <a:endParaRPr lang="en-GB" sz="3200"/>
        </a:p>
      </dgm:t>
    </dgm:pt>
    <dgm:pt modelId="{771C621B-3C9D-4EA1-98C2-72AD8DC24A38}" type="sibTrans" cxnId="{8FC3FAB0-F921-4278-8D8F-D0302F934070}">
      <dgm:prSet/>
      <dgm:spPr/>
      <dgm:t>
        <a:bodyPr/>
        <a:lstStyle/>
        <a:p>
          <a:endParaRPr lang="en-GB" sz="3200"/>
        </a:p>
      </dgm:t>
    </dgm:pt>
    <dgm:pt modelId="{A0AA4369-C595-4C2A-A680-FAADA3765B2F}">
      <dgm:prSet phldrT="[Κείμενο]" custT="1"/>
      <dgm:spPr/>
      <dgm:t>
        <a:bodyPr/>
        <a:lstStyle/>
        <a:p>
          <a:r>
            <a:rPr lang="en-GB" sz="2400" b="1" dirty="0" smtClean="0"/>
            <a:t>Animation?</a:t>
          </a:r>
          <a:endParaRPr lang="en-GB" sz="2400" b="1" dirty="0"/>
        </a:p>
      </dgm:t>
    </dgm:pt>
    <dgm:pt modelId="{2901905A-92E3-4DF2-A0FD-B161B55E3268}" type="parTrans" cxnId="{C39FC38B-AB3A-469D-B757-82B77AFD5D84}">
      <dgm:prSet/>
      <dgm:spPr/>
      <dgm:t>
        <a:bodyPr/>
        <a:lstStyle/>
        <a:p>
          <a:endParaRPr lang="en-GB" sz="3200"/>
        </a:p>
      </dgm:t>
    </dgm:pt>
    <dgm:pt modelId="{F8892546-935F-47A7-BD81-64173BFA334D}" type="sibTrans" cxnId="{C39FC38B-AB3A-469D-B757-82B77AFD5D84}">
      <dgm:prSet/>
      <dgm:spPr/>
      <dgm:t>
        <a:bodyPr/>
        <a:lstStyle/>
        <a:p>
          <a:endParaRPr lang="en-GB" sz="3200"/>
        </a:p>
      </dgm:t>
    </dgm:pt>
    <dgm:pt modelId="{5530B70B-2C1A-4D28-9E98-BF50013F614B}">
      <dgm:prSet phldrT="[Κείμενο]" custT="1"/>
      <dgm:spPr/>
      <dgm:t>
        <a:bodyPr/>
        <a:lstStyle/>
        <a:p>
          <a:endParaRPr lang="en-GB" sz="3600" dirty="0"/>
        </a:p>
      </dgm:t>
    </dgm:pt>
    <dgm:pt modelId="{5B9276A1-15CB-4F08-BF22-717EE65C6F63}" type="parTrans" cxnId="{C40ADC8F-E97C-413B-BA38-287B14371F29}">
      <dgm:prSet/>
      <dgm:spPr/>
      <dgm:t>
        <a:bodyPr/>
        <a:lstStyle/>
        <a:p>
          <a:endParaRPr lang="en-GB" sz="3200"/>
        </a:p>
      </dgm:t>
    </dgm:pt>
    <dgm:pt modelId="{3E0E32D6-85A5-4EC4-89DE-EEC382CBCDC1}" type="sibTrans" cxnId="{C40ADC8F-E97C-413B-BA38-287B14371F29}">
      <dgm:prSet/>
      <dgm:spPr/>
      <dgm:t>
        <a:bodyPr/>
        <a:lstStyle/>
        <a:p>
          <a:endParaRPr lang="en-GB" sz="3200"/>
        </a:p>
      </dgm:t>
    </dgm:pt>
    <dgm:pt modelId="{1DB730CA-8DDF-483E-970A-EA5252CB35C9}">
      <dgm:prSet phldrT="[Κείμενο]" custT="1"/>
      <dgm:spPr/>
      <dgm:t>
        <a:bodyPr/>
        <a:lstStyle/>
        <a:p>
          <a:endParaRPr lang="en-GB" sz="3600" dirty="0"/>
        </a:p>
      </dgm:t>
    </dgm:pt>
    <dgm:pt modelId="{C3B4B1D3-AF18-4E5D-9001-D288517B0ADC}" type="parTrans" cxnId="{57F99209-FE1E-4CB5-9C1C-2584CE7482A7}">
      <dgm:prSet/>
      <dgm:spPr/>
      <dgm:t>
        <a:bodyPr/>
        <a:lstStyle/>
        <a:p>
          <a:endParaRPr lang="en-GB" sz="3200"/>
        </a:p>
      </dgm:t>
    </dgm:pt>
    <dgm:pt modelId="{9AA4D68F-8CA5-491F-A764-0F4E55EF386D}" type="sibTrans" cxnId="{57F99209-FE1E-4CB5-9C1C-2584CE7482A7}">
      <dgm:prSet/>
      <dgm:spPr/>
      <dgm:t>
        <a:bodyPr/>
        <a:lstStyle/>
        <a:p>
          <a:endParaRPr lang="en-GB" sz="3200"/>
        </a:p>
      </dgm:t>
    </dgm:pt>
    <dgm:pt modelId="{DC8EC605-1DE5-4D41-A003-F4DDF1117FFA}" type="pres">
      <dgm:prSet presAssocID="{6EE494D0-A156-4370-82AE-5E51144D3068}" presName="outerComposite" presStyleCnt="0">
        <dgm:presLayoutVars>
          <dgm:chMax val="2"/>
          <dgm:animLvl val="lvl"/>
          <dgm:resizeHandles val="exact"/>
        </dgm:presLayoutVars>
      </dgm:prSet>
      <dgm:spPr/>
      <dgm:t>
        <a:bodyPr/>
        <a:lstStyle/>
        <a:p>
          <a:endParaRPr lang="en-GB"/>
        </a:p>
      </dgm:t>
    </dgm:pt>
    <dgm:pt modelId="{266CFEE2-9B21-4D38-95CD-63EFF89650D8}" type="pres">
      <dgm:prSet presAssocID="{6EE494D0-A156-4370-82AE-5E51144D3068}" presName="dummyMaxCanvas" presStyleCnt="0"/>
      <dgm:spPr/>
    </dgm:pt>
    <dgm:pt modelId="{32AE1396-4687-497A-81C6-59BFDC67CB91}" type="pres">
      <dgm:prSet presAssocID="{6EE494D0-A156-4370-82AE-5E51144D3068}" presName="parentComposite" presStyleCnt="0"/>
      <dgm:spPr/>
    </dgm:pt>
    <dgm:pt modelId="{988A32C7-75BB-471B-B444-FDF1C5239D01}" type="pres">
      <dgm:prSet presAssocID="{6EE494D0-A156-4370-82AE-5E51144D3068}" presName="parent1" presStyleLbl="alignAccFollowNode1" presStyleIdx="0" presStyleCnt="4" custScaleX="186191" custLinFactNeighborX="-51937" custLinFactNeighborY="92420">
        <dgm:presLayoutVars>
          <dgm:chMax val="4"/>
        </dgm:presLayoutVars>
      </dgm:prSet>
      <dgm:spPr/>
      <dgm:t>
        <a:bodyPr/>
        <a:lstStyle/>
        <a:p>
          <a:endParaRPr lang="en-GB"/>
        </a:p>
      </dgm:t>
    </dgm:pt>
    <dgm:pt modelId="{5193D0BC-F9AF-47F8-98F0-151A413563E2}" type="pres">
      <dgm:prSet presAssocID="{6EE494D0-A156-4370-82AE-5E51144D3068}" presName="parent2" presStyleLbl="alignAccFollowNode1" presStyleIdx="1" presStyleCnt="4" custScaleX="218918" custLinFactNeighborX="73601" custLinFactNeighborY="91484">
        <dgm:presLayoutVars>
          <dgm:chMax val="4"/>
        </dgm:presLayoutVars>
      </dgm:prSet>
      <dgm:spPr/>
      <dgm:t>
        <a:bodyPr/>
        <a:lstStyle/>
        <a:p>
          <a:endParaRPr lang="en-GB"/>
        </a:p>
      </dgm:t>
    </dgm:pt>
    <dgm:pt modelId="{96C25FA8-8CF7-491C-A9EE-9BE0A3A658CC}" type="pres">
      <dgm:prSet presAssocID="{6EE494D0-A156-4370-82AE-5E51144D3068}" presName="childrenComposite" presStyleCnt="0"/>
      <dgm:spPr/>
    </dgm:pt>
    <dgm:pt modelId="{5D5DEA90-759E-41F1-9967-96AC486F9DF6}" type="pres">
      <dgm:prSet presAssocID="{6EE494D0-A156-4370-82AE-5E51144D3068}" presName="dummyMaxCanvas_ChildArea" presStyleCnt="0"/>
      <dgm:spPr/>
    </dgm:pt>
    <dgm:pt modelId="{CF844929-D4D2-4727-B7DB-E8F663BBF28D}" type="pres">
      <dgm:prSet presAssocID="{6EE494D0-A156-4370-82AE-5E51144D3068}" presName="fulcrum" presStyleLbl="alignAccFollowNode1" presStyleIdx="2" presStyleCnt="4" custScaleX="124656" custScaleY="95855"/>
      <dgm:spPr>
        <a:solidFill>
          <a:schemeClr val="accent6">
            <a:alpha val="90000"/>
          </a:schemeClr>
        </a:solidFill>
      </dgm:spPr>
    </dgm:pt>
    <dgm:pt modelId="{309D26E4-BF96-4484-BFEF-43811FCD328A}" type="pres">
      <dgm:prSet presAssocID="{6EE494D0-A156-4370-82AE-5E51144D3068}" presName="balance_11" presStyleLbl="alignAccFollowNode1" presStyleIdx="3" presStyleCnt="4" custAng="0" custLinFactY="100000" custLinFactNeighborX="-75105" custLinFactNeighborY="150001">
        <dgm:presLayoutVars>
          <dgm:bulletEnabled val="1"/>
        </dgm:presLayoutVars>
      </dgm:prSet>
      <dgm:spPr>
        <a:noFill/>
        <a:ln>
          <a:noFill/>
        </a:ln>
      </dgm:spPr>
    </dgm:pt>
    <dgm:pt modelId="{4C7920CC-1982-480D-B3CD-6387E5900C2F}" type="pres">
      <dgm:prSet presAssocID="{6EE494D0-A156-4370-82AE-5E51144D3068}" presName="left_11_1" presStyleLbl="node1" presStyleIdx="0" presStyleCnt="2" custScaleY="42784" custLinFactNeighborX="-6492" custLinFactNeighborY="27774">
        <dgm:presLayoutVars>
          <dgm:bulletEnabled val="1"/>
        </dgm:presLayoutVars>
      </dgm:prSet>
      <dgm:spPr/>
      <dgm:t>
        <a:bodyPr/>
        <a:lstStyle/>
        <a:p>
          <a:endParaRPr lang="en-GB"/>
        </a:p>
      </dgm:t>
    </dgm:pt>
    <dgm:pt modelId="{B2D009BE-40E3-4314-A214-787C414145C5}" type="pres">
      <dgm:prSet presAssocID="{6EE494D0-A156-4370-82AE-5E51144D3068}" presName="right_11_1" presStyleLbl="node1" presStyleIdx="1" presStyleCnt="2" custScaleY="42219" custLinFactNeighborX="492" custLinFactNeighborY="28358">
        <dgm:presLayoutVars>
          <dgm:bulletEnabled val="1"/>
        </dgm:presLayoutVars>
      </dgm:prSet>
      <dgm:spPr/>
      <dgm:t>
        <a:bodyPr/>
        <a:lstStyle/>
        <a:p>
          <a:endParaRPr lang="en-GB"/>
        </a:p>
      </dgm:t>
    </dgm:pt>
  </dgm:ptLst>
  <dgm:cxnLst>
    <dgm:cxn modelId="{8FC3FAB0-F921-4278-8D8F-D0302F934070}" srcId="{6EE494D0-A156-4370-82AE-5E51144D3068}" destId="{18C66B6F-5900-4E74-A082-E965217909AC}" srcOrd="0" destOrd="0" parTransId="{55161B25-9E8A-4793-ACF2-571F22372A11}" sibTransId="{771C621B-3C9D-4EA1-98C2-72AD8DC24A38}"/>
    <dgm:cxn modelId="{57F99209-FE1E-4CB5-9C1C-2584CE7482A7}" srcId="{A0AA4369-C595-4C2A-A680-FAADA3765B2F}" destId="{1DB730CA-8DDF-483E-970A-EA5252CB35C9}" srcOrd="0" destOrd="0" parTransId="{C3B4B1D3-AF18-4E5D-9001-D288517B0ADC}" sibTransId="{9AA4D68F-8CA5-491F-A764-0F4E55EF386D}"/>
    <dgm:cxn modelId="{4818C271-BE87-4216-BEEB-67C06C7546C5}" type="presOf" srcId="{6EE494D0-A156-4370-82AE-5E51144D3068}" destId="{DC8EC605-1DE5-4D41-A003-F4DDF1117FFA}" srcOrd="0" destOrd="0" presId="urn:microsoft.com/office/officeart/2005/8/layout/balance1"/>
    <dgm:cxn modelId="{C40ADC8F-E97C-413B-BA38-287B14371F29}" srcId="{18C66B6F-5900-4E74-A082-E965217909AC}" destId="{5530B70B-2C1A-4D28-9E98-BF50013F614B}" srcOrd="0" destOrd="0" parTransId="{5B9276A1-15CB-4F08-BF22-717EE65C6F63}" sibTransId="{3E0E32D6-85A5-4EC4-89DE-EEC382CBCDC1}"/>
    <dgm:cxn modelId="{6AB22F57-2E06-4F90-9424-BC862E058B43}" type="presOf" srcId="{18C66B6F-5900-4E74-A082-E965217909AC}" destId="{988A32C7-75BB-471B-B444-FDF1C5239D01}" srcOrd="0" destOrd="0" presId="urn:microsoft.com/office/officeart/2005/8/layout/balance1"/>
    <dgm:cxn modelId="{C39FC38B-AB3A-469D-B757-82B77AFD5D84}" srcId="{6EE494D0-A156-4370-82AE-5E51144D3068}" destId="{A0AA4369-C595-4C2A-A680-FAADA3765B2F}" srcOrd="1" destOrd="0" parTransId="{2901905A-92E3-4DF2-A0FD-B161B55E3268}" sibTransId="{F8892546-935F-47A7-BD81-64173BFA334D}"/>
    <dgm:cxn modelId="{94E59A32-5913-4263-B788-6CD0CC3D9E7D}" type="presOf" srcId="{A0AA4369-C595-4C2A-A680-FAADA3765B2F}" destId="{5193D0BC-F9AF-47F8-98F0-151A413563E2}" srcOrd="0" destOrd="0" presId="urn:microsoft.com/office/officeart/2005/8/layout/balance1"/>
    <dgm:cxn modelId="{2589D528-7FDA-4813-9662-E4ACB6187FDB}" type="presOf" srcId="{5530B70B-2C1A-4D28-9E98-BF50013F614B}" destId="{4C7920CC-1982-480D-B3CD-6387E5900C2F}" srcOrd="0" destOrd="0" presId="urn:microsoft.com/office/officeart/2005/8/layout/balance1"/>
    <dgm:cxn modelId="{96DA0829-8FED-4731-B57F-9EB4114DC314}" type="presOf" srcId="{1DB730CA-8DDF-483E-970A-EA5252CB35C9}" destId="{B2D009BE-40E3-4314-A214-787C414145C5}" srcOrd="0" destOrd="0" presId="urn:microsoft.com/office/officeart/2005/8/layout/balance1"/>
    <dgm:cxn modelId="{ED966962-9085-44F9-9D4F-1AFD89439A25}" type="presParOf" srcId="{DC8EC605-1DE5-4D41-A003-F4DDF1117FFA}" destId="{266CFEE2-9B21-4D38-95CD-63EFF89650D8}" srcOrd="0" destOrd="0" presId="urn:microsoft.com/office/officeart/2005/8/layout/balance1"/>
    <dgm:cxn modelId="{46AD57AD-DF77-46E3-A674-7617DF1FC4C3}" type="presParOf" srcId="{DC8EC605-1DE5-4D41-A003-F4DDF1117FFA}" destId="{32AE1396-4687-497A-81C6-59BFDC67CB91}" srcOrd="1" destOrd="0" presId="urn:microsoft.com/office/officeart/2005/8/layout/balance1"/>
    <dgm:cxn modelId="{27EA6D2B-A4B1-4800-822E-D91442C6A1B5}" type="presParOf" srcId="{32AE1396-4687-497A-81C6-59BFDC67CB91}" destId="{988A32C7-75BB-471B-B444-FDF1C5239D01}" srcOrd="0" destOrd="0" presId="urn:microsoft.com/office/officeart/2005/8/layout/balance1"/>
    <dgm:cxn modelId="{7F11098D-D008-440A-AB23-C5EEF3DFD3ED}" type="presParOf" srcId="{32AE1396-4687-497A-81C6-59BFDC67CB91}" destId="{5193D0BC-F9AF-47F8-98F0-151A413563E2}" srcOrd="1" destOrd="0" presId="urn:microsoft.com/office/officeart/2005/8/layout/balance1"/>
    <dgm:cxn modelId="{3236C858-001D-49AA-801E-6715350724D6}" type="presParOf" srcId="{DC8EC605-1DE5-4D41-A003-F4DDF1117FFA}" destId="{96C25FA8-8CF7-491C-A9EE-9BE0A3A658CC}" srcOrd="2" destOrd="0" presId="urn:microsoft.com/office/officeart/2005/8/layout/balance1"/>
    <dgm:cxn modelId="{E72C6F69-EB60-4C7F-B7CE-A7D677A4C25C}" type="presParOf" srcId="{96C25FA8-8CF7-491C-A9EE-9BE0A3A658CC}" destId="{5D5DEA90-759E-41F1-9967-96AC486F9DF6}" srcOrd="0" destOrd="0" presId="urn:microsoft.com/office/officeart/2005/8/layout/balance1"/>
    <dgm:cxn modelId="{6FC9F739-4A73-4EF6-9A10-DADE99EE03CC}" type="presParOf" srcId="{96C25FA8-8CF7-491C-A9EE-9BE0A3A658CC}" destId="{CF844929-D4D2-4727-B7DB-E8F663BBF28D}" srcOrd="1" destOrd="0" presId="urn:microsoft.com/office/officeart/2005/8/layout/balance1"/>
    <dgm:cxn modelId="{E5A81CC0-0DB2-4829-A746-020FA9D909D3}" type="presParOf" srcId="{96C25FA8-8CF7-491C-A9EE-9BE0A3A658CC}" destId="{309D26E4-BF96-4484-BFEF-43811FCD328A}" srcOrd="2" destOrd="0" presId="urn:microsoft.com/office/officeart/2005/8/layout/balance1"/>
    <dgm:cxn modelId="{7169AD35-C9E2-417B-AEC9-192AEC4103B0}" type="presParOf" srcId="{96C25FA8-8CF7-491C-A9EE-9BE0A3A658CC}" destId="{4C7920CC-1982-480D-B3CD-6387E5900C2F}" srcOrd="3" destOrd="0" presId="urn:microsoft.com/office/officeart/2005/8/layout/balance1"/>
    <dgm:cxn modelId="{7FEE9B59-C034-4945-8461-41F61A15D92D}" type="presParOf" srcId="{96C25FA8-8CF7-491C-A9EE-9BE0A3A658CC}" destId="{B2D009BE-40E3-4314-A214-787C414145C5}" srcOrd="4"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BCE150-5CC0-4015-8AE9-48BC1A730E70}"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GB"/>
        </a:p>
      </dgm:t>
    </dgm:pt>
    <dgm:pt modelId="{C9A87AF7-5B57-40CA-91F9-47CBE29AEDC7}">
      <dgm:prSet phldrT="[Κείμενο]" custT="1"/>
      <dgm:spPr/>
      <dgm:t>
        <a:bodyPr/>
        <a:lstStyle/>
        <a:p>
          <a:r>
            <a:rPr lang="en-GB" sz="2400" b="1" dirty="0" smtClean="0"/>
            <a:t>Simulation Model</a:t>
          </a:r>
          <a:endParaRPr lang="en-GB" sz="2400" b="1" dirty="0"/>
        </a:p>
      </dgm:t>
    </dgm:pt>
    <dgm:pt modelId="{6090EBE4-15B6-4A82-BB90-91148628FD8A}" type="parTrans" cxnId="{41CBCB68-0358-4477-967E-3BC9A87865BB}">
      <dgm:prSet/>
      <dgm:spPr/>
      <dgm:t>
        <a:bodyPr/>
        <a:lstStyle/>
        <a:p>
          <a:endParaRPr lang="en-GB"/>
        </a:p>
      </dgm:t>
    </dgm:pt>
    <dgm:pt modelId="{74D99274-3FE5-48E1-99F8-262BD8D29847}" type="sibTrans" cxnId="{41CBCB68-0358-4477-967E-3BC9A87865BB}">
      <dgm:prSet/>
      <dgm:spPr/>
      <dgm:t>
        <a:bodyPr/>
        <a:lstStyle/>
        <a:p>
          <a:endParaRPr lang="en-GB"/>
        </a:p>
      </dgm:t>
    </dgm:pt>
    <dgm:pt modelId="{9CDEB4EE-58A6-4F6D-940A-341DF2FD7327}">
      <dgm:prSet phldrT="[Κείμενο]" custT="1"/>
      <dgm:spPr/>
      <dgm:t>
        <a:bodyPr/>
        <a:lstStyle/>
        <a:p>
          <a:r>
            <a:rPr lang="en-GB" sz="2400" b="1" dirty="0" smtClean="0"/>
            <a:t>Insight?</a:t>
          </a:r>
          <a:endParaRPr lang="en-GB" sz="2400" b="1" dirty="0"/>
        </a:p>
      </dgm:t>
    </dgm:pt>
    <dgm:pt modelId="{E648836F-9EA5-40E9-9381-FB96E99DFEE7}" type="parTrans" cxnId="{001DF02F-9B11-41A0-82D8-97BE2F3931BA}">
      <dgm:prSet/>
      <dgm:spPr/>
      <dgm:t>
        <a:bodyPr/>
        <a:lstStyle/>
        <a:p>
          <a:endParaRPr lang="en-GB"/>
        </a:p>
      </dgm:t>
    </dgm:pt>
    <dgm:pt modelId="{C1C08F36-465B-4912-A2AB-DD2E073CA3CC}" type="sibTrans" cxnId="{001DF02F-9B11-41A0-82D8-97BE2F3931BA}">
      <dgm:prSet/>
      <dgm:spPr/>
      <dgm:t>
        <a:bodyPr/>
        <a:lstStyle/>
        <a:p>
          <a:endParaRPr lang="en-GB"/>
        </a:p>
      </dgm:t>
    </dgm:pt>
    <dgm:pt modelId="{762FDBA3-C255-4615-9BCF-F909B8ECC9D1}" type="pres">
      <dgm:prSet presAssocID="{29BCE150-5CC0-4015-8AE9-48BC1A730E70}" presName="Name0" presStyleCnt="0">
        <dgm:presLayoutVars>
          <dgm:dir/>
          <dgm:resizeHandles val="exact"/>
        </dgm:presLayoutVars>
      </dgm:prSet>
      <dgm:spPr/>
      <dgm:t>
        <a:bodyPr/>
        <a:lstStyle/>
        <a:p>
          <a:endParaRPr lang="en-GB"/>
        </a:p>
      </dgm:t>
    </dgm:pt>
    <dgm:pt modelId="{8296AF04-FCBE-4A04-BC11-0CA74180EBCE}" type="pres">
      <dgm:prSet presAssocID="{C9A87AF7-5B57-40CA-91F9-47CBE29AEDC7}" presName="node" presStyleLbl="node1" presStyleIdx="0" presStyleCnt="2" custScaleX="30637">
        <dgm:presLayoutVars>
          <dgm:bulletEnabled val="1"/>
        </dgm:presLayoutVars>
      </dgm:prSet>
      <dgm:spPr/>
      <dgm:t>
        <a:bodyPr/>
        <a:lstStyle/>
        <a:p>
          <a:endParaRPr lang="en-GB"/>
        </a:p>
      </dgm:t>
    </dgm:pt>
    <dgm:pt modelId="{C6084B2F-E021-4C72-B662-C3DD16D7A2AB}" type="pres">
      <dgm:prSet presAssocID="{74D99274-3FE5-48E1-99F8-262BD8D29847}" presName="sibTrans" presStyleLbl="sibTrans2D1" presStyleIdx="0" presStyleCnt="1"/>
      <dgm:spPr/>
      <dgm:t>
        <a:bodyPr/>
        <a:lstStyle/>
        <a:p>
          <a:endParaRPr lang="en-GB"/>
        </a:p>
      </dgm:t>
    </dgm:pt>
    <dgm:pt modelId="{B0A9F4D1-23B1-4E9F-8E75-8AA4B8E23350}" type="pres">
      <dgm:prSet presAssocID="{74D99274-3FE5-48E1-99F8-262BD8D29847}" presName="connectorText" presStyleLbl="sibTrans2D1" presStyleIdx="0" presStyleCnt="1"/>
      <dgm:spPr/>
      <dgm:t>
        <a:bodyPr/>
        <a:lstStyle/>
        <a:p>
          <a:endParaRPr lang="en-GB"/>
        </a:p>
      </dgm:t>
    </dgm:pt>
    <dgm:pt modelId="{9788787D-7FBE-4EAF-8325-BB2EB49EFD43}" type="pres">
      <dgm:prSet presAssocID="{9CDEB4EE-58A6-4F6D-940A-341DF2FD7327}" presName="node" presStyleLbl="node1" presStyleIdx="1" presStyleCnt="2" custScaleX="30960">
        <dgm:presLayoutVars>
          <dgm:bulletEnabled val="1"/>
        </dgm:presLayoutVars>
      </dgm:prSet>
      <dgm:spPr/>
      <dgm:t>
        <a:bodyPr/>
        <a:lstStyle/>
        <a:p>
          <a:endParaRPr lang="en-GB"/>
        </a:p>
      </dgm:t>
    </dgm:pt>
  </dgm:ptLst>
  <dgm:cxnLst>
    <dgm:cxn modelId="{39360B58-C2EB-4E20-9D71-DA6A99664621}" type="presOf" srcId="{C9A87AF7-5B57-40CA-91F9-47CBE29AEDC7}" destId="{8296AF04-FCBE-4A04-BC11-0CA74180EBCE}" srcOrd="0" destOrd="0" presId="urn:microsoft.com/office/officeart/2005/8/layout/process1"/>
    <dgm:cxn modelId="{3AD017C5-B9F6-44A7-9A57-5B3650375BA2}" type="presOf" srcId="{9CDEB4EE-58A6-4F6D-940A-341DF2FD7327}" destId="{9788787D-7FBE-4EAF-8325-BB2EB49EFD43}" srcOrd="0" destOrd="0" presId="urn:microsoft.com/office/officeart/2005/8/layout/process1"/>
    <dgm:cxn modelId="{001DF02F-9B11-41A0-82D8-97BE2F3931BA}" srcId="{29BCE150-5CC0-4015-8AE9-48BC1A730E70}" destId="{9CDEB4EE-58A6-4F6D-940A-341DF2FD7327}" srcOrd="1" destOrd="0" parTransId="{E648836F-9EA5-40E9-9381-FB96E99DFEE7}" sibTransId="{C1C08F36-465B-4912-A2AB-DD2E073CA3CC}"/>
    <dgm:cxn modelId="{118DE892-DD07-4CD9-8A1F-C4AB34190B0F}" type="presOf" srcId="{74D99274-3FE5-48E1-99F8-262BD8D29847}" destId="{C6084B2F-E021-4C72-B662-C3DD16D7A2AB}" srcOrd="0" destOrd="0" presId="urn:microsoft.com/office/officeart/2005/8/layout/process1"/>
    <dgm:cxn modelId="{41CBCB68-0358-4477-967E-3BC9A87865BB}" srcId="{29BCE150-5CC0-4015-8AE9-48BC1A730E70}" destId="{C9A87AF7-5B57-40CA-91F9-47CBE29AEDC7}" srcOrd="0" destOrd="0" parTransId="{6090EBE4-15B6-4A82-BB90-91148628FD8A}" sibTransId="{74D99274-3FE5-48E1-99F8-262BD8D29847}"/>
    <dgm:cxn modelId="{2903F639-0666-4148-BEEF-06977A2A7FC5}" type="presOf" srcId="{29BCE150-5CC0-4015-8AE9-48BC1A730E70}" destId="{762FDBA3-C255-4615-9BCF-F909B8ECC9D1}" srcOrd="0" destOrd="0" presId="urn:microsoft.com/office/officeart/2005/8/layout/process1"/>
    <dgm:cxn modelId="{AB1D0F69-283F-477C-9B86-99E453BB2085}" type="presOf" srcId="{74D99274-3FE5-48E1-99F8-262BD8D29847}" destId="{B0A9F4D1-23B1-4E9F-8E75-8AA4B8E23350}" srcOrd="1" destOrd="0" presId="urn:microsoft.com/office/officeart/2005/8/layout/process1"/>
    <dgm:cxn modelId="{41346900-B356-474C-987C-8E72D3897932}" type="presParOf" srcId="{762FDBA3-C255-4615-9BCF-F909B8ECC9D1}" destId="{8296AF04-FCBE-4A04-BC11-0CA74180EBCE}" srcOrd="0" destOrd="0" presId="urn:microsoft.com/office/officeart/2005/8/layout/process1"/>
    <dgm:cxn modelId="{EBE273B7-8A37-4751-9EEE-71A7DB1A1FEE}" type="presParOf" srcId="{762FDBA3-C255-4615-9BCF-F909B8ECC9D1}" destId="{C6084B2F-E021-4C72-B662-C3DD16D7A2AB}" srcOrd="1" destOrd="0" presId="urn:microsoft.com/office/officeart/2005/8/layout/process1"/>
    <dgm:cxn modelId="{BCDD8189-5416-4644-84C9-AA24E46357E4}" type="presParOf" srcId="{C6084B2F-E021-4C72-B662-C3DD16D7A2AB}" destId="{B0A9F4D1-23B1-4E9F-8E75-8AA4B8E23350}" srcOrd="0" destOrd="0" presId="urn:microsoft.com/office/officeart/2005/8/layout/process1"/>
    <dgm:cxn modelId="{A4A5035C-5C9D-49CA-980B-3353FBF4B423}" type="presParOf" srcId="{762FDBA3-C255-4615-9BCF-F909B8ECC9D1}" destId="{9788787D-7FBE-4EAF-8325-BB2EB49EFD43}"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6FE2BD-537E-428E-AB04-57C97F1046BA}" type="doc">
      <dgm:prSet loTypeId="urn:microsoft.com/office/officeart/2011/layout/RadialPictureList#1" loCatId="picture" qsTypeId="urn:microsoft.com/office/officeart/2005/8/quickstyle/simple2" qsCatId="simple" csTypeId="urn:microsoft.com/office/officeart/2005/8/colors/colorful5" csCatId="colorful" phldr="1"/>
      <dgm:spPr/>
      <dgm:t>
        <a:bodyPr/>
        <a:lstStyle/>
        <a:p>
          <a:endParaRPr lang="en-GB"/>
        </a:p>
      </dgm:t>
    </dgm:pt>
    <dgm:pt modelId="{32A6954B-1ABF-4F97-A061-4A866AADA0CC}">
      <dgm:prSet phldrT="[Κείμενο]" custT="1"/>
      <dgm:spPr/>
      <dgm:t>
        <a:bodyPr/>
        <a:lstStyle/>
        <a:p>
          <a:pPr algn="ctr"/>
          <a:r>
            <a:rPr lang="en-GB" sz="2400" dirty="0" smtClean="0"/>
            <a:t>Experiment</a:t>
          </a:r>
          <a:endParaRPr lang="en-GB" sz="2400" dirty="0"/>
        </a:p>
      </dgm:t>
    </dgm:pt>
    <dgm:pt modelId="{596FBF80-48A2-4873-B78C-C44759E1581E}" type="parTrans" cxnId="{8FF6E7C0-38BE-468D-B9F2-D2101F4290FE}">
      <dgm:prSet/>
      <dgm:spPr/>
      <dgm:t>
        <a:bodyPr/>
        <a:lstStyle/>
        <a:p>
          <a:endParaRPr lang="en-GB" sz="3200"/>
        </a:p>
      </dgm:t>
    </dgm:pt>
    <dgm:pt modelId="{9C5820A3-1B2B-4905-8193-19F7F7B23BE4}" type="sibTrans" cxnId="{8FF6E7C0-38BE-468D-B9F2-D2101F4290FE}">
      <dgm:prSet/>
      <dgm:spPr/>
      <dgm:t>
        <a:bodyPr/>
        <a:lstStyle/>
        <a:p>
          <a:endParaRPr lang="en-GB" sz="3200"/>
        </a:p>
      </dgm:t>
    </dgm:pt>
    <dgm:pt modelId="{925D80D5-01EB-4F09-8601-60CBE854CF1B}">
      <dgm:prSet phldrT="[Κείμενο]" custT="1"/>
      <dgm:spPr/>
      <dgm:t>
        <a:bodyPr/>
        <a:lstStyle/>
        <a:p>
          <a:r>
            <a:rPr lang="en-GB" sz="2400" dirty="0" smtClean="0"/>
            <a:t>Independent and Dependent Variables</a:t>
          </a:r>
          <a:endParaRPr lang="en-GB" sz="2400" dirty="0"/>
        </a:p>
      </dgm:t>
    </dgm:pt>
    <dgm:pt modelId="{08F4A4AD-1DE4-4915-85FF-3B21191E3F2B}" type="parTrans" cxnId="{4491B54A-EAB7-4BD0-9289-5013BAA3F997}">
      <dgm:prSet/>
      <dgm:spPr/>
      <dgm:t>
        <a:bodyPr/>
        <a:lstStyle/>
        <a:p>
          <a:endParaRPr lang="en-GB" sz="3200"/>
        </a:p>
      </dgm:t>
    </dgm:pt>
    <dgm:pt modelId="{5FD5CFD5-F48B-4E19-9380-D15A15BB516A}" type="sibTrans" cxnId="{4491B54A-EAB7-4BD0-9289-5013BAA3F997}">
      <dgm:prSet/>
      <dgm:spPr/>
      <dgm:t>
        <a:bodyPr/>
        <a:lstStyle/>
        <a:p>
          <a:endParaRPr lang="en-GB" sz="3200"/>
        </a:p>
      </dgm:t>
    </dgm:pt>
    <dgm:pt modelId="{0C5C2D1E-2378-4963-AEE8-8CAB4D560E0D}">
      <dgm:prSet phldrT="[Κείμενο]" custT="1"/>
      <dgm:spPr/>
      <dgm:t>
        <a:bodyPr/>
        <a:lstStyle/>
        <a:p>
          <a:r>
            <a:rPr lang="en-GB" sz="2400" dirty="0" smtClean="0"/>
            <a:t>Procedure</a:t>
          </a:r>
          <a:endParaRPr lang="en-GB" sz="2400" dirty="0"/>
        </a:p>
      </dgm:t>
    </dgm:pt>
    <dgm:pt modelId="{ADAF9C19-37B9-43E4-8D4B-CAE5144C9AA0}" type="parTrans" cxnId="{940798A7-26C0-4D3C-B6ED-C5C2B9E338D5}">
      <dgm:prSet/>
      <dgm:spPr/>
      <dgm:t>
        <a:bodyPr/>
        <a:lstStyle/>
        <a:p>
          <a:endParaRPr lang="en-GB" sz="3200"/>
        </a:p>
      </dgm:t>
    </dgm:pt>
    <dgm:pt modelId="{268264AD-7151-4416-9516-44F0793C15C0}" type="sibTrans" cxnId="{940798A7-26C0-4D3C-B6ED-C5C2B9E338D5}">
      <dgm:prSet/>
      <dgm:spPr/>
      <dgm:t>
        <a:bodyPr/>
        <a:lstStyle/>
        <a:p>
          <a:endParaRPr lang="en-GB" sz="3200"/>
        </a:p>
      </dgm:t>
    </dgm:pt>
    <dgm:pt modelId="{2B69655C-A529-46D4-95D3-48B48F4DE309}">
      <dgm:prSet phldrT="[Κείμενο]" custT="1"/>
      <dgm:spPr/>
      <dgm:t>
        <a:bodyPr anchor="ctr"/>
        <a:lstStyle/>
        <a:p>
          <a:r>
            <a:rPr lang="en-GB" sz="2400" dirty="0" smtClean="0"/>
            <a:t>Materials</a:t>
          </a:r>
          <a:endParaRPr lang="en-GB" sz="2400" dirty="0"/>
        </a:p>
      </dgm:t>
    </dgm:pt>
    <dgm:pt modelId="{503C887F-A7A3-47C7-BCA1-99C31035E80A}" type="parTrans" cxnId="{70CBE51A-21A3-441D-BBFF-0EB1D5C31E2A}">
      <dgm:prSet/>
      <dgm:spPr/>
      <dgm:t>
        <a:bodyPr/>
        <a:lstStyle/>
        <a:p>
          <a:endParaRPr lang="en-GB" sz="3200"/>
        </a:p>
      </dgm:t>
    </dgm:pt>
    <dgm:pt modelId="{8696A7C4-4ACE-411A-B27D-34907DE8A3F3}" type="sibTrans" cxnId="{70CBE51A-21A3-441D-BBFF-0EB1D5C31E2A}">
      <dgm:prSet/>
      <dgm:spPr/>
      <dgm:t>
        <a:bodyPr/>
        <a:lstStyle/>
        <a:p>
          <a:endParaRPr lang="en-GB" sz="3200"/>
        </a:p>
      </dgm:t>
    </dgm:pt>
    <dgm:pt modelId="{EE5CE1EC-4840-49A6-B3D8-B263FE3D3F95}">
      <dgm:prSet phldrT="[Κείμενο]" custT="1"/>
      <dgm:spPr/>
      <dgm:t>
        <a:bodyPr/>
        <a:lstStyle/>
        <a:p>
          <a:r>
            <a:rPr lang="en-GB" sz="2400" dirty="0" smtClean="0"/>
            <a:t>Participants</a:t>
          </a:r>
          <a:endParaRPr lang="en-GB" sz="2400" dirty="0"/>
        </a:p>
      </dgm:t>
    </dgm:pt>
    <dgm:pt modelId="{9DAC23FA-E565-44C2-8E04-00FDD24D59C5}" type="parTrans" cxnId="{022D381F-D0B6-4EC2-8B16-2F21308DD10F}">
      <dgm:prSet/>
      <dgm:spPr/>
      <dgm:t>
        <a:bodyPr/>
        <a:lstStyle/>
        <a:p>
          <a:endParaRPr lang="en-GB"/>
        </a:p>
      </dgm:t>
    </dgm:pt>
    <dgm:pt modelId="{56B2154F-8FB7-4192-9BC2-453B8644825B}" type="sibTrans" cxnId="{022D381F-D0B6-4EC2-8B16-2F21308DD10F}">
      <dgm:prSet/>
      <dgm:spPr/>
      <dgm:t>
        <a:bodyPr/>
        <a:lstStyle/>
        <a:p>
          <a:endParaRPr lang="en-GB"/>
        </a:p>
      </dgm:t>
    </dgm:pt>
    <dgm:pt modelId="{A5357F82-AC61-42CA-A7C5-965A9F854687}" type="pres">
      <dgm:prSet presAssocID="{CE6FE2BD-537E-428E-AB04-57C97F1046BA}" presName="Name0" presStyleCnt="0">
        <dgm:presLayoutVars>
          <dgm:chMax val="1"/>
          <dgm:chPref val="1"/>
          <dgm:dir/>
          <dgm:resizeHandles/>
        </dgm:presLayoutVars>
      </dgm:prSet>
      <dgm:spPr/>
      <dgm:t>
        <a:bodyPr/>
        <a:lstStyle/>
        <a:p>
          <a:endParaRPr lang="en-GB"/>
        </a:p>
      </dgm:t>
    </dgm:pt>
    <dgm:pt modelId="{24E50232-4965-45CB-9A17-2CD1B06E7C51}" type="pres">
      <dgm:prSet presAssocID="{32A6954B-1ABF-4F97-A061-4A866AADA0CC}" presName="Parent" presStyleLbl="node1" presStyleIdx="0" presStyleCnt="2" custScaleX="111502">
        <dgm:presLayoutVars>
          <dgm:chMax val="4"/>
          <dgm:chPref val="3"/>
        </dgm:presLayoutVars>
      </dgm:prSet>
      <dgm:spPr/>
      <dgm:t>
        <a:bodyPr/>
        <a:lstStyle/>
        <a:p>
          <a:endParaRPr lang="en-GB"/>
        </a:p>
      </dgm:t>
    </dgm:pt>
    <dgm:pt modelId="{E3BEC773-2734-44CA-920B-46B7548F5091}" type="pres">
      <dgm:prSet presAssocID="{925D80D5-01EB-4F09-8601-60CBE854CF1B}" presName="Accent" presStyleLbl="node1" presStyleIdx="1" presStyleCnt="2"/>
      <dgm:spPr/>
      <dgm:t>
        <a:bodyPr/>
        <a:lstStyle/>
        <a:p>
          <a:endParaRPr lang="en-GB"/>
        </a:p>
      </dgm:t>
    </dgm:pt>
    <dgm:pt modelId="{AEC100D1-4A9B-4439-980D-810C8EE5FE63}" type="pres">
      <dgm:prSet presAssocID="{925D80D5-01EB-4F09-8601-60CBE854CF1B}" presName="Image1" presStyleLbl="fgImgPlace1" presStyleIdx="0" presStyleCnt="4"/>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3936" t="4088" r="5736" b="4088"/>
          </a:stretch>
        </a:blipFill>
      </dgm:spPr>
      <dgm:t>
        <a:bodyPr/>
        <a:lstStyle/>
        <a:p>
          <a:endParaRPr lang="en-GB"/>
        </a:p>
      </dgm:t>
    </dgm:pt>
    <dgm:pt modelId="{CD2A8FEF-40EA-4FC7-A682-45497C52B2E0}" type="pres">
      <dgm:prSet presAssocID="{925D80D5-01EB-4F09-8601-60CBE854CF1B}" presName="Child1" presStyleLbl="revTx" presStyleIdx="0" presStyleCnt="4" custScaleX="228426" custLinFactNeighborX="77071" custLinFactNeighborY="-1322">
        <dgm:presLayoutVars>
          <dgm:chMax val="0"/>
          <dgm:chPref val="0"/>
          <dgm:bulletEnabled val="1"/>
        </dgm:presLayoutVars>
      </dgm:prSet>
      <dgm:spPr/>
      <dgm:t>
        <a:bodyPr/>
        <a:lstStyle/>
        <a:p>
          <a:endParaRPr lang="en-GB"/>
        </a:p>
      </dgm:t>
    </dgm:pt>
    <dgm:pt modelId="{ACB6509F-DF94-44F0-89C9-47D3836AB7D3}" type="pres">
      <dgm:prSet presAssocID="{EE5CE1EC-4840-49A6-B3D8-B263FE3D3F95}" presName="Image2" presStyleCnt="0"/>
      <dgm:spPr/>
      <dgm:t>
        <a:bodyPr/>
        <a:lstStyle/>
        <a:p>
          <a:endParaRPr lang="en-GB"/>
        </a:p>
      </dgm:t>
    </dgm:pt>
    <dgm:pt modelId="{6421B5FC-0153-48C6-B9CB-3D4B6FE5EE17}" type="pres">
      <dgm:prSet presAssocID="{EE5CE1EC-4840-49A6-B3D8-B263FE3D3F95}" presName="Image"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GB"/>
        </a:p>
      </dgm:t>
    </dgm:pt>
    <dgm:pt modelId="{45ECD362-251D-469A-90D0-358E1D380EEA}" type="pres">
      <dgm:prSet presAssocID="{EE5CE1EC-4840-49A6-B3D8-B263FE3D3F95}" presName="Child2" presStyleLbl="revTx" presStyleIdx="1" presStyleCnt="4" custScaleX="119876" custLinFactNeighborX="8361">
        <dgm:presLayoutVars>
          <dgm:chMax val="0"/>
          <dgm:chPref val="0"/>
          <dgm:bulletEnabled val="1"/>
        </dgm:presLayoutVars>
      </dgm:prSet>
      <dgm:spPr/>
      <dgm:t>
        <a:bodyPr/>
        <a:lstStyle/>
        <a:p>
          <a:endParaRPr lang="en-GB"/>
        </a:p>
      </dgm:t>
    </dgm:pt>
    <dgm:pt modelId="{2FAD6B38-2418-4BB9-B11E-8BD74A862A2D}" type="pres">
      <dgm:prSet presAssocID="{0C5C2D1E-2378-4963-AEE8-8CAB4D560E0D}" presName="Image3" presStyleCnt="0"/>
      <dgm:spPr/>
      <dgm:t>
        <a:bodyPr/>
        <a:lstStyle/>
        <a:p>
          <a:endParaRPr lang="en-GB"/>
        </a:p>
      </dgm:t>
    </dgm:pt>
    <dgm:pt modelId="{104C3E6A-AD81-4CB3-A4C1-B361D09FA5FD}" type="pres">
      <dgm:prSet presAssocID="{0C5C2D1E-2378-4963-AEE8-8CAB4D560E0D}" presName="Image"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dgm:spPr>
      <dgm:t>
        <a:bodyPr/>
        <a:lstStyle/>
        <a:p>
          <a:endParaRPr lang="en-GB"/>
        </a:p>
      </dgm:t>
    </dgm:pt>
    <dgm:pt modelId="{FAC98E0A-BD03-4A4B-B2FE-0B85744698E4}" type="pres">
      <dgm:prSet presAssocID="{0C5C2D1E-2378-4963-AEE8-8CAB4D560E0D}" presName="Child3" presStyleLbl="revTx" presStyleIdx="2" presStyleCnt="4" custScaleY="88060" custLinFactNeighborY="3852">
        <dgm:presLayoutVars>
          <dgm:chMax val="0"/>
          <dgm:chPref val="0"/>
          <dgm:bulletEnabled val="1"/>
        </dgm:presLayoutVars>
      </dgm:prSet>
      <dgm:spPr/>
      <dgm:t>
        <a:bodyPr/>
        <a:lstStyle/>
        <a:p>
          <a:endParaRPr lang="en-GB"/>
        </a:p>
      </dgm:t>
    </dgm:pt>
    <dgm:pt modelId="{AE923B23-7DF7-449D-9102-22D03D649186}" type="pres">
      <dgm:prSet presAssocID="{2B69655C-A529-46D4-95D3-48B48F4DE309}" presName="Image4" presStyleCnt="0"/>
      <dgm:spPr/>
      <dgm:t>
        <a:bodyPr/>
        <a:lstStyle/>
        <a:p>
          <a:endParaRPr lang="en-GB"/>
        </a:p>
      </dgm:t>
    </dgm:pt>
    <dgm:pt modelId="{4C003B48-3AB6-44CB-B88F-3A680281D2A7}" type="pres">
      <dgm:prSet presAssocID="{2B69655C-A529-46D4-95D3-48B48F4DE309}" presName="Image" presStyleLbl="fgImgPlace1" presStyleIdx="3" presStyleCnt="4"/>
      <dgm:spPr>
        <a:blipFill dpi="0" rotWithShape="1">
          <a:blip xmlns:r="http://schemas.openxmlformats.org/officeDocument/2006/relationships" r:embed="rId4">
            <a:duotone>
              <a:prstClr val="black"/>
              <a:schemeClr val="accent5">
                <a:tint val="45000"/>
                <a:satMod val="400000"/>
              </a:schemeClr>
            </a:duotone>
            <a:extLst>
              <a:ext uri="{28A0092B-C50C-407E-A947-70E740481C1C}">
                <a14:useLocalDpi xmlns:a14="http://schemas.microsoft.com/office/drawing/2010/main" val="0"/>
              </a:ext>
            </a:extLst>
          </a:blip>
          <a:srcRect/>
          <a:stretch>
            <a:fillRect l="5565" t="5565" r="5565" b="5565"/>
          </a:stretch>
        </a:blipFill>
      </dgm:spPr>
      <dgm:t>
        <a:bodyPr/>
        <a:lstStyle/>
        <a:p>
          <a:endParaRPr lang="en-GB"/>
        </a:p>
      </dgm:t>
    </dgm:pt>
    <dgm:pt modelId="{054BD2BD-7B38-419C-A8C4-015C69295138}" type="pres">
      <dgm:prSet presAssocID="{2B69655C-A529-46D4-95D3-48B48F4DE309}" presName="Child4" presStyleLbl="revTx" presStyleIdx="3" presStyleCnt="4" custScaleY="84945" custLinFactNeighborY="5041">
        <dgm:presLayoutVars>
          <dgm:chMax val="0"/>
          <dgm:chPref val="0"/>
          <dgm:bulletEnabled val="1"/>
        </dgm:presLayoutVars>
      </dgm:prSet>
      <dgm:spPr/>
      <dgm:t>
        <a:bodyPr/>
        <a:lstStyle/>
        <a:p>
          <a:endParaRPr lang="en-GB"/>
        </a:p>
      </dgm:t>
    </dgm:pt>
  </dgm:ptLst>
  <dgm:cxnLst>
    <dgm:cxn modelId="{8FF6E7C0-38BE-468D-B9F2-D2101F4290FE}" srcId="{CE6FE2BD-537E-428E-AB04-57C97F1046BA}" destId="{32A6954B-1ABF-4F97-A061-4A866AADA0CC}" srcOrd="0" destOrd="0" parTransId="{596FBF80-48A2-4873-B78C-C44759E1581E}" sibTransId="{9C5820A3-1B2B-4905-8193-19F7F7B23BE4}"/>
    <dgm:cxn modelId="{70CBE51A-21A3-441D-BBFF-0EB1D5C31E2A}" srcId="{32A6954B-1ABF-4F97-A061-4A866AADA0CC}" destId="{2B69655C-A529-46D4-95D3-48B48F4DE309}" srcOrd="3" destOrd="0" parTransId="{503C887F-A7A3-47C7-BCA1-99C31035E80A}" sibTransId="{8696A7C4-4ACE-411A-B27D-34907DE8A3F3}"/>
    <dgm:cxn modelId="{4491B54A-EAB7-4BD0-9289-5013BAA3F997}" srcId="{32A6954B-1ABF-4F97-A061-4A866AADA0CC}" destId="{925D80D5-01EB-4F09-8601-60CBE854CF1B}" srcOrd="0" destOrd="0" parTransId="{08F4A4AD-1DE4-4915-85FF-3B21191E3F2B}" sibTransId="{5FD5CFD5-F48B-4E19-9380-D15A15BB516A}"/>
    <dgm:cxn modelId="{0BF29DB2-A4CD-41CD-8DEB-2D819B9049BC}" type="presOf" srcId="{EE5CE1EC-4840-49A6-B3D8-B263FE3D3F95}" destId="{45ECD362-251D-469A-90D0-358E1D380EEA}" srcOrd="0" destOrd="0" presId="urn:microsoft.com/office/officeart/2011/layout/RadialPictureList#1"/>
    <dgm:cxn modelId="{5A55FC81-F55C-470C-A20E-F82C5156F37C}" type="presOf" srcId="{925D80D5-01EB-4F09-8601-60CBE854CF1B}" destId="{CD2A8FEF-40EA-4FC7-A682-45497C52B2E0}" srcOrd="0" destOrd="0" presId="urn:microsoft.com/office/officeart/2011/layout/RadialPictureList#1"/>
    <dgm:cxn modelId="{CB346C1A-B3A5-440A-A6B6-431E43AD1770}" type="presOf" srcId="{CE6FE2BD-537E-428E-AB04-57C97F1046BA}" destId="{A5357F82-AC61-42CA-A7C5-965A9F854687}" srcOrd="0" destOrd="0" presId="urn:microsoft.com/office/officeart/2011/layout/RadialPictureList#1"/>
    <dgm:cxn modelId="{E5159A42-A812-4D43-B584-F59989600F4C}" type="presOf" srcId="{32A6954B-1ABF-4F97-A061-4A866AADA0CC}" destId="{24E50232-4965-45CB-9A17-2CD1B06E7C51}" srcOrd="0" destOrd="0" presId="urn:microsoft.com/office/officeart/2011/layout/RadialPictureList#1"/>
    <dgm:cxn modelId="{5AC80487-0917-4578-AF1D-31DCF57C0C06}" type="presOf" srcId="{2B69655C-A529-46D4-95D3-48B48F4DE309}" destId="{054BD2BD-7B38-419C-A8C4-015C69295138}" srcOrd="0" destOrd="0" presId="urn:microsoft.com/office/officeart/2011/layout/RadialPictureList#1"/>
    <dgm:cxn modelId="{022D381F-D0B6-4EC2-8B16-2F21308DD10F}" srcId="{32A6954B-1ABF-4F97-A061-4A866AADA0CC}" destId="{EE5CE1EC-4840-49A6-B3D8-B263FE3D3F95}" srcOrd="1" destOrd="0" parTransId="{9DAC23FA-E565-44C2-8E04-00FDD24D59C5}" sibTransId="{56B2154F-8FB7-4192-9BC2-453B8644825B}"/>
    <dgm:cxn modelId="{940798A7-26C0-4D3C-B6ED-C5C2B9E338D5}" srcId="{32A6954B-1ABF-4F97-A061-4A866AADA0CC}" destId="{0C5C2D1E-2378-4963-AEE8-8CAB4D560E0D}" srcOrd="2" destOrd="0" parTransId="{ADAF9C19-37B9-43E4-8D4B-CAE5144C9AA0}" sibTransId="{268264AD-7151-4416-9516-44F0793C15C0}"/>
    <dgm:cxn modelId="{C7CAB296-C580-4D5B-AD45-B2E165AD7668}" type="presOf" srcId="{0C5C2D1E-2378-4963-AEE8-8CAB4D560E0D}" destId="{FAC98E0A-BD03-4A4B-B2FE-0B85744698E4}" srcOrd="0" destOrd="0" presId="urn:microsoft.com/office/officeart/2011/layout/RadialPictureList#1"/>
    <dgm:cxn modelId="{52AA3C8C-C88C-4231-9718-1EC85B8D8CA5}" type="presParOf" srcId="{A5357F82-AC61-42CA-A7C5-965A9F854687}" destId="{24E50232-4965-45CB-9A17-2CD1B06E7C51}" srcOrd="0" destOrd="0" presId="urn:microsoft.com/office/officeart/2011/layout/RadialPictureList#1"/>
    <dgm:cxn modelId="{1C844CC2-5D05-4292-BB7A-96D1ED12F19D}" type="presParOf" srcId="{A5357F82-AC61-42CA-A7C5-965A9F854687}" destId="{E3BEC773-2734-44CA-920B-46B7548F5091}" srcOrd="1" destOrd="0" presId="urn:microsoft.com/office/officeart/2011/layout/RadialPictureList#1"/>
    <dgm:cxn modelId="{CD86A037-6A18-46DB-8254-D68DEDEF6123}" type="presParOf" srcId="{A5357F82-AC61-42CA-A7C5-965A9F854687}" destId="{AEC100D1-4A9B-4439-980D-810C8EE5FE63}" srcOrd="2" destOrd="0" presId="urn:microsoft.com/office/officeart/2011/layout/RadialPictureList#1"/>
    <dgm:cxn modelId="{F3392C0B-0F90-4370-B80E-F8EEAA34530B}" type="presParOf" srcId="{A5357F82-AC61-42CA-A7C5-965A9F854687}" destId="{CD2A8FEF-40EA-4FC7-A682-45497C52B2E0}" srcOrd="3" destOrd="0" presId="urn:microsoft.com/office/officeart/2011/layout/RadialPictureList#1"/>
    <dgm:cxn modelId="{3F86BFDD-87F3-445F-BD9E-5B2915269C83}" type="presParOf" srcId="{A5357F82-AC61-42CA-A7C5-965A9F854687}" destId="{ACB6509F-DF94-44F0-89C9-47D3836AB7D3}" srcOrd="4" destOrd="0" presId="urn:microsoft.com/office/officeart/2011/layout/RadialPictureList#1"/>
    <dgm:cxn modelId="{0B977203-38D9-416A-9062-3E38FA498C1E}" type="presParOf" srcId="{ACB6509F-DF94-44F0-89C9-47D3836AB7D3}" destId="{6421B5FC-0153-48C6-B9CB-3D4B6FE5EE17}" srcOrd="0" destOrd="0" presId="urn:microsoft.com/office/officeart/2011/layout/RadialPictureList#1"/>
    <dgm:cxn modelId="{9A21E9FD-8930-4F8F-B125-3E2E90DA80B1}" type="presParOf" srcId="{A5357F82-AC61-42CA-A7C5-965A9F854687}" destId="{45ECD362-251D-469A-90D0-358E1D380EEA}" srcOrd="5" destOrd="0" presId="urn:microsoft.com/office/officeart/2011/layout/RadialPictureList#1"/>
    <dgm:cxn modelId="{A52814E8-F49A-4D77-BDDA-5F7738266E35}" type="presParOf" srcId="{A5357F82-AC61-42CA-A7C5-965A9F854687}" destId="{2FAD6B38-2418-4BB9-B11E-8BD74A862A2D}" srcOrd="6" destOrd="0" presId="urn:microsoft.com/office/officeart/2011/layout/RadialPictureList#1"/>
    <dgm:cxn modelId="{BC872A0E-9AA2-4723-8E47-19EABBC03802}" type="presParOf" srcId="{2FAD6B38-2418-4BB9-B11E-8BD74A862A2D}" destId="{104C3E6A-AD81-4CB3-A4C1-B361D09FA5FD}" srcOrd="0" destOrd="0" presId="urn:microsoft.com/office/officeart/2011/layout/RadialPictureList#1"/>
    <dgm:cxn modelId="{EA2DF63D-0F2F-47F7-8935-1F1978687471}" type="presParOf" srcId="{A5357F82-AC61-42CA-A7C5-965A9F854687}" destId="{FAC98E0A-BD03-4A4B-B2FE-0B85744698E4}" srcOrd="7" destOrd="0" presId="urn:microsoft.com/office/officeart/2011/layout/RadialPictureList#1"/>
    <dgm:cxn modelId="{9D6E46A0-C056-40C1-B679-09C055E03C5D}" type="presParOf" srcId="{A5357F82-AC61-42CA-A7C5-965A9F854687}" destId="{AE923B23-7DF7-449D-9102-22D03D649186}" srcOrd="8" destOrd="0" presId="urn:microsoft.com/office/officeart/2011/layout/RadialPictureList#1"/>
    <dgm:cxn modelId="{4CF84598-2188-4F78-B76F-92F48316C069}" type="presParOf" srcId="{AE923B23-7DF7-449D-9102-22D03D649186}" destId="{4C003B48-3AB6-44CB-B88F-3A680281D2A7}" srcOrd="0" destOrd="0" presId="urn:microsoft.com/office/officeart/2011/layout/RadialPictureList#1"/>
    <dgm:cxn modelId="{ECA4C994-13C0-4AE0-BFFF-ECC74FA01581}" type="presParOf" srcId="{A5357F82-AC61-42CA-A7C5-965A9F854687}" destId="{054BD2BD-7B38-419C-A8C4-015C69295138}" srcOrd="9" destOrd="0" presId="urn:microsoft.com/office/officeart/2011/layout/RadialPicture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C1AF13-A350-4800-BC41-2BB2269E165A}" type="doc">
      <dgm:prSet loTypeId="urn:microsoft.com/office/officeart/2005/8/layout/hProcess11" loCatId="process" qsTypeId="urn:microsoft.com/office/officeart/2005/8/quickstyle/simple2" qsCatId="simple" csTypeId="urn:microsoft.com/office/officeart/2005/8/colors/colorful4" csCatId="colorful" phldr="1"/>
      <dgm:spPr/>
    </dgm:pt>
    <dgm:pt modelId="{A8BAD943-9E37-4A4F-AEF2-76966EBD29B0}">
      <dgm:prSet phldrT="[Κείμενο]" custT="1"/>
      <dgm:spPr/>
      <dgm:t>
        <a:bodyPr vert="vert270" anchor="ctr" anchorCtr="0"/>
        <a:lstStyle/>
        <a:p>
          <a:pPr algn="ctr"/>
          <a:r>
            <a:rPr lang="en-GB" sz="2400" dirty="0" smtClean="0"/>
            <a:t>Case Study</a:t>
          </a:r>
          <a:endParaRPr lang="en-GB" sz="2400" dirty="0"/>
        </a:p>
      </dgm:t>
    </dgm:pt>
    <dgm:pt modelId="{74CD2A60-3390-422D-A332-CE693DC46D0F}" type="parTrans" cxnId="{CB29874A-26EF-449C-B416-64D59BD1972F}">
      <dgm:prSet/>
      <dgm:spPr/>
      <dgm:t>
        <a:bodyPr/>
        <a:lstStyle/>
        <a:p>
          <a:endParaRPr lang="en-GB" sz="3200"/>
        </a:p>
      </dgm:t>
    </dgm:pt>
    <dgm:pt modelId="{1C16A13D-8EE8-430E-B154-88EA494D2D4D}" type="sibTrans" cxnId="{CB29874A-26EF-449C-B416-64D59BD1972F}">
      <dgm:prSet/>
      <dgm:spPr/>
      <dgm:t>
        <a:bodyPr/>
        <a:lstStyle/>
        <a:p>
          <a:endParaRPr lang="en-GB" sz="3200"/>
        </a:p>
      </dgm:t>
    </dgm:pt>
    <dgm:pt modelId="{5207A549-231A-44F7-B9FF-46616BE94138}">
      <dgm:prSet phldrT="[Κείμενο]" custT="1"/>
      <dgm:spPr/>
      <dgm:t>
        <a:bodyPr vert="vert270"/>
        <a:lstStyle/>
        <a:p>
          <a:pPr algn="ctr"/>
          <a:r>
            <a:rPr lang="en-GB" sz="2400" dirty="0" smtClean="0"/>
            <a:t>Session Details</a:t>
          </a:r>
          <a:endParaRPr lang="en-GB" sz="2400" dirty="0"/>
        </a:p>
      </dgm:t>
    </dgm:pt>
    <dgm:pt modelId="{720535BA-88FF-4E58-AD4A-D3D66A4FE2B3}" type="parTrans" cxnId="{80B040F5-5059-47BB-B373-F15F353004AD}">
      <dgm:prSet/>
      <dgm:spPr/>
      <dgm:t>
        <a:bodyPr/>
        <a:lstStyle/>
        <a:p>
          <a:endParaRPr lang="en-GB" sz="3200"/>
        </a:p>
      </dgm:t>
    </dgm:pt>
    <dgm:pt modelId="{F04DE2AA-BBD3-474D-A720-484A888773A9}" type="sibTrans" cxnId="{80B040F5-5059-47BB-B373-F15F353004AD}">
      <dgm:prSet/>
      <dgm:spPr/>
      <dgm:t>
        <a:bodyPr/>
        <a:lstStyle/>
        <a:p>
          <a:endParaRPr lang="en-GB" sz="3200"/>
        </a:p>
      </dgm:t>
    </dgm:pt>
    <dgm:pt modelId="{C7E83EC9-3077-4418-97BB-8FEF4F521EA5}">
      <dgm:prSet phldrT="[Κείμενο]" custT="1"/>
      <dgm:spPr/>
      <dgm:t>
        <a:bodyPr vert="vert270" anchor="ctr"/>
        <a:lstStyle/>
        <a:p>
          <a:pPr algn="ctr"/>
          <a:r>
            <a:rPr lang="en-GB" sz="2400" dirty="0" smtClean="0"/>
            <a:t>Pre-session Questions</a:t>
          </a:r>
          <a:endParaRPr lang="en-GB" sz="2400" dirty="0"/>
        </a:p>
      </dgm:t>
    </dgm:pt>
    <dgm:pt modelId="{4FC55B95-8561-4C25-A0F3-B8523369EFAE}" type="parTrans" cxnId="{1CC6A4BC-83EA-4B37-BED3-B0DD6740A4E1}">
      <dgm:prSet/>
      <dgm:spPr/>
      <dgm:t>
        <a:bodyPr/>
        <a:lstStyle/>
        <a:p>
          <a:endParaRPr lang="en-GB" sz="3200"/>
        </a:p>
      </dgm:t>
    </dgm:pt>
    <dgm:pt modelId="{5B3F568B-4ABA-4DAB-AC2A-F4A150A67F6C}" type="sibTrans" cxnId="{1CC6A4BC-83EA-4B37-BED3-B0DD6740A4E1}">
      <dgm:prSet/>
      <dgm:spPr/>
      <dgm:t>
        <a:bodyPr/>
        <a:lstStyle/>
        <a:p>
          <a:endParaRPr lang="en-GB" sz="3200"/>
        </a:p>
      </dgm:t>
    </dgm:pt>
    <dgm:pt modelId="{5BDE6EE1-718F-45ED-A0EF-9BD2D2405D0E}">
      <dgm:prSet phldrT="[Κείμενο]" custT="1"/>
      <dgm:spPr/>
      <dgm:t>
        <a:bodyPr vert="vert270" anchor="ctr"/>
        <a:lstStyle/>
        <a:p>
          <a:pPr algn="ctr"/>
          <a:r>
            <a:rPr lang="en-GB" sz="2400" dirty="0" smtClean="0"/>
            <a:t>Solving</a:t>
          </a:r>
          <a:endParaRPr lang="en-GB" sz="2400" dirty="0"/>
        </a:p>
      </dgm:t>
    </dgm:pt>
    <dgm:pt modelId="{2D25EE93-2080-4D2D-B840-772BD76B4E89}" type="parTrans" cxnId="{8B1E1B2A-97FC-48C0-82D1-BD6F1B8CC5EA}">
      <dgm:prSet/>
      <dgm:spPr/>
      <dgm:t>
        <a:bodyPr/>
        <a:lstStyle/>
        <a:p>
          <a:endParaRPr lang="en-GB" sz="3200"/>
        </a:p>
      </dgm:t>
    </dgm:pt>
    <dgm:pt modelId="{D0DAB20D-C1A1-46F0-909A-67DFCDBE92B3}" type="sibTrans" cxnId="{8B1E1B2A-97FC-48C0-82D1-BD6F1B8CC5EA}">
      <dgm:prSet/>
      <dgm:spPr/>
      <dgm:t>
        <a:bodyPr/>
        <a:lstStyle/>
        <a:p>
          <a:endParaRPr lang="en-GB" sz="3200"/>
        </a:p>
      </dgm:t>
    </dgm:pt>
    <dgm:pt modelId="{4EC2C473-210A-44C9-9B97-4F7B4D2B5E11}">
      <dgm:prSet phldrT="[Κείμενο]" custT="1"/>
      <dgm:spPr/>
      <dgm:t>
        <a:bodyPr vert="vert270" anchor="ctr"/>
        <a:lstStyle/>
        <a:p>
          <a:pPr algn="l"/>
          <a:r>
            <a:rPr lang="en-GB" sz="2400" dirty="0" smtClean="0"/>
            <a:t>End-session Questions</a:t>
          </a:r>
          <a:endParaRPr lang="en-GB" sz="2400" dirty="0"/>
        </a:p>
      </dgm:t>
    </dgm:pt>
    <dgm:pt modelId="{34BDC66C-B457-4F72-AF34-EA8B6CB63A5E}" type="parTrans" cxnId="{A52DC91F-6F99-4122-9C85-58A39935ACE0}">
      <dgm:prSet/>
      <dgm:spPr/>
      <dgm:t>
        <a:bodyPr/>
        <a:lstStyle/>
        <a:p>
          <a:endParaRPr lang="en-GB" sz="3200"/>
        </a:p>
      </dgm:t>
    </dgm:pt>
    <dgm:pt modelId="{89E02387-3D6F-44BA-8922-58C32B8375DE}" type="sibTrans" cxnId="{A52DC91F-6F99-4122-9C85-58A39935ACE0}">
      <dgm:prSet/>
      <dgm:spPr/>
      <dgm:t>
        <a:bodyPr/>
        <a:lstStyle/>
        <a:p>
          <a:endParaRPr lang="en-GB" sz="3200"/>
        </a:p>
      </dgm:t>
    </dgm:pt>
    <dgm:pt modelId="{49AD102A-B666-4BC1-B13F-8F919C4AFC3E}">
      <dgm:prSet phldrT="[Κείμενο]" custT="1"/>
      <dgm:spPr/>
      <dgm:t>
        <a:bodyPr vert="vert270"/>
        <a:lstStyle/>
        <a:p>
          <a:pPr algn="r"/>
          <a:r>
            <a:rPr lang="en-GB" sz="2400" dirty="0" smtClean="0"/>
            <a:t>End</a:t>
          </a:r>
          <a:endParaRPr lang="en-GB" sz="2400" dirty="0"/>
        </a:p>
      </dgm:t>
    </dgm:pt>
    <dgm:pt modelId="{E47CB490-F066-4C55-BD65-861AEBFDFC61}" type="parTrans" cxnId="{36AE405D-538A-455C-865C-D044B5B10388}">
      <dgm:prSet/>
      <dgm:spPr/>
      <dgm:t>
        <a:bodyPr/>
        <a:lstStyle/>
        <a:p>
          <a:endParaRPr lang="en-GB" sz="3200"/>
        </a:p>
      </dgm:t>
    </dgm:pt>
    <dgm:pt modelId="{5AFB47F8-4DBE-4951-93E5-25AB95743C2D}" type="sibTrans" cxnId="{36AE405D-538A-455C-865C-D044B5B10388}">
      <dgm:prSet/>
      <dgm:spPr/>
      <dgm:t>
        <a:bodyPr/>
        <a:lstStyle/>
        <a:p>
          <a:endParaRPr lang="en-GB" sz="3200"/>
        </a:p>
      </dgm:t>
    </dgm:pt>
    <dgm:pt modelId="{69197F2E-2769-4065-A81A-439EFB65245B}" type="pres">
      <dgm:prSet presAssocID="{DFC1AF13-A350-4800-BC41-2BB2269E165A}" presName="Name0" presStyleCnt="0">
        <dgm:presLayoutVars>
          <dgm:dir/>
          <dgm:resizeHandles val="exact"/>
        </dgm:presLayoutVars>
      </dgm:prSet>
      <dgm:spPr/>
    </dgm:pt>
    <dgm:pt modelId="{8F76F1B6-37E4-452A-B3F7-87CF561486F0}" type="pres">
      <dgm:prSet presAssocID="{DFC1AF13-A350-4800-BC41-2BB2269E165A}" presName="arrow" presStyleLbl="bgShp" presStyleIdx="0" presStyleCnt="1" custLinFactNeighborY="-62"/>
      <dgm:spPr/>
    </dgm:pt>
    <dgm:pt modelId="{B4A27D5D-4978-4F19-9D33-ED43CDA1E0BF}" type="pres">
      <dgm:prSet presAssocID="{DFC1AF13-A350-4800-BC41-2BB2269E165A}" presName="points" presStyleCnt="0"/>
      <dgm:spPr/>
    </dgm:pt>
    <dgm:pt modelId="{098DDF10-919D-4BDE-9FF6-5D12E7D1A854}" type="pres">
      <dgm:prSet presAssocID="{A8BAD943-9E37-4A4F-AEF2-76966EBD29B0}" presName="compositeA" presStyleCnt="0"/>
      <dgm:spPr/>
    </dgm:pt>
    <dgm:pt modelId="{CCCB6B09-3B62-4B45-A9C1-96FA8E050457}" type="pres">
      <dgm:prSet presAssocID="{A8BAD943-9E37-4A4F-AEF2-76966EBD29B0}" presName="textA" presStyleLbl="revTx" presStyleIdx="0" presStyleCnt="6" custAng="5400000" custScaleX="207722" custLinFactNeighborY="29684">
        <dgm:presLayoutVars>
          <dgm:bulletEnabled val="1"/>
        </dgm:presLayoutVars>
      </dgm:prSet>
      <dgm:spPr/>
      <dgm:t>
        <a:bodyPr/>
        <a:lstStyle/>
        <a:p>
          <a:endParaRPr lang="en-GB"/>
        </a:p>
      </dgm:t>
    </dgm:pt>
    <dgm:pt modelId="{4CA60802-5415-4C0A-9EE3-98D591336E44}" type="pres">
      <dgm:prSet presAssocID="{A8BAD943-9E37-4A4F-AEF2-76966EBD29B0}" presName="circleA" presStyleLbl="node1" presStyleIdx="0" presStyleCnt="6"/>
      <dgm:spPr/>
      <dgm:extLst>
        <a:ext uri="{E40237B7-FDA0-4F09-8148-C483321AD2D9}">
          <dgm14:cNvPr xmlns:dgm14="http://schemas.microsoft.com/office/drawing/2010/diagram" id="0" name="" title="0"/>
        </a:ext>
      </dgm:extLst>
    </dgm:pt>
    <dgm:pt modelId="{FBE02E27-0794-4942-A469-4B5F866A4C3A}" type="pres">
      <dgm:prSet presAssocID="{A8BAD943-9E37-4A4F-AEF2-76966EBD29B0}" presName="spaceA" presStyleCnt="0"/>
      <dgm:spPr/>
    </dgm:pt>
    <dgm:pt modelId="{BC72C35B-65F6-410F-BEFD-C205E6521A68}" type="pres">
      <dgm:prSet presAssocID="{1C16A13D-8EE8-430E-B154-88EA494D2D4D}" presName="space" presStyleCnt="0"/>
      <dgm:spPr/>
    </dgm:pt>
    <dgm:pt modelId="{4D0512B9-6301-4974-9C63-D4AE0124814A}" type="pres">
      <dgm:prSet presAssocID="{5207A549-231A-44F7-B9FF-46616BE94138}" presName="compositeB" presStyleCnt="0"/>
      <dgm:spPr/>
    </dgm:pt>
    <dgm:pt modelId="{A87D2A08-E503-41A4-9319-778004E476DA}" type="pres">
      <dgm:prSet presAssocID="{5207A549-231A-44F7-B9FF-46616BE94138}" presName="textB" presStyleLbl="revTx" presStyleIdx="1" presStyleCnt="6" custAng="5400000" custScaleX="321598" custLinFactNeighborX="-30262" custLinFactNeighborY="-11584">
        <dgm:presLayoutVars>
          <dgm:bulletEnabled val="1"/>
        </dgm:presLayoutVars>
      </dgm:prSet>
      <dgm:spPr/>
      <dgm:t>
        <a:bodyPr/>
        <a:lstStyle/>
        <a:p>
          <a:endParaRPr lang="en-GB"/>
        </a:p>
      </dgm:t>
    </dgm:pt>
    <dgm:pt modelId="{AD6C0428-6D5C-45B7-AA27-50EE4A9C8344}" type="pres">
      <dgm:prSet presAssocID="{5207A549-231A-44F7-B9FF-46616BE94138}" presName="circleB" presStyleLbl="node1" presStyleIdx="1" presStyleCnt="6" custLinFactNeighborX="-9973" custLinFactNeighborY="-3280"/>
      <dgm:spPr/>
    </dgm:pt>
    <dgm:pt modelId="{B58DF91B-7027-4919-B9EA-7B255611363A}" type="pres">
      <dgm:prSet presAssocID="{5207A549-231A-44F7-B9FF-46616BE94138}" presName="spaceB" presStyleCnt="0"/>
      <dgm:spPr/>
    </dgm:pt>
    <dgm:pt modelId="{75B3C910-5F1F-4AEA-89F9-A2223ACAA6BA}" type="pres">
      <dgm:prSet presAssocID="{F04DE2AA-BBD3-474D-A720-484A888773A9}" presName="space" presStyleCnt="0"/>
      <dgm:spPr/>
    </dgm:pt>
    <dgm:pt modelId="{777B9278-999E-4810-8D92-54A886FE0FA5}" type="pres">
      <dgm:prSet presAssocID="{C7E83EC9-3077-4418-97BB-8FEF4F521EA5}" presName="compositeA" presStyleCnt="0"/>
      <dgm:spPr/>
    </dgm:pt>
    <dgm:pt modelId="{F4BA85D7-6C82-4C1B-B1D2-7D7124A8F065}" type="pres">
      <dgm:prSet presAssocID="{C7E83EC9-3077-4418-97BB-8FEF4F521EA5}" presName="textA" presStyleLbl="revTx" presStyleIdx="2" presStyleCnt="6" custAng="5400000" custScaleX="372868" custLinFactX="-3753" custLinFactNeighborX="-100000" custLinFactNeighborY="33304">
        <dgm:presLayoutVars>
          <dgm:bulletEnabled val="1"/>
        </dgm:presLayoutVars>
      </dgm:prSet>
      <dgm:spPr/>
      <dgm:t>
        <a:bodyPr/>
        <a:lstStyle/>
        <a:p>
          <a:endParaRPr lang="en-GB"/>
        </a:p>
      </dgm:t>
    </dgm:pt>
    <dgm:pt modelId="{CD69422A-B9B6-4328-8019-64235EC74F58}" type="pres">
      <dgm:prSet presAssocID="{C7E83EC9-3077-4418-97BB-8FEF4F521EA5}" presName="circleA" presStyleLbl="node1" presStyleIdx="2" presStyleCnt="6" custLinFactX="-8138" custLinFactNeighborX="-100000" custLinFactNeighborY="-3280"/>
      <dgm:spPr/>
    </dgm:pt>
    <dgm:pt modelId="{ECA1B4D8-D9B8-4163-ABDB-818C86B99B50}" type="pres">
      <dgm:prSet presAssocID="{C7E83EC9-3077-4418-97BB-8FEF4F521EA5}" presName="spaceA" presStyleCnt="0"/>
      <dgm:spPr/>
    </dgm:pt>
    <dgm:pt modelId="{C2E3DC28-3662-4702-8E67-3173FE2723C6}" type="pres">
      <dgm:prSet presAssocID="{5B3F568B-4ABA-4DAB-AC2A-F4A150A67F6C}" presName="space" presStyleCnt="0"/>
      <dgm:spPr/>
    </dgm:pt>
    <dgm:pt modelId="{02A458D8-CEC3-4632-A7DD-D0D6E60B2B0C}" type="pres">
      <dgm:prSet presAssocID="{5BDE6EE1-718F-45ED-A0EF-9BD2D2405D0E}" presName="compositeB" presStyleCnt="0"/>
      <dgm:spPr/>
    </dgm:pt>
    <dgm:pt modelId="{6E4B1CF5-0332-46B4-B8E3-839DC2F146F1}" type="pres">
      <dgm:prSet presAssocID="{5BDE6EE1-718F-45ED-A0EF-9BD2D2405D0E}" presName="textB" presStyleLbl="revTx" presStyleIdx="3" presStyleCnt="6" custAng="5400000" custScaleX="312743" custLinFactX="-73092" custLinFactNeighborX="-100000" custLinFactNeighborY="-17159">
        <dgm:presLayoutVars>
          <dgm:bulletEnabled val="1"/>
        </dgm:presLayoutVars>
      </dgm:prSet>
      <dgm:spPr/>
      <dgm:t>
        <a:bodyPr/>
        <a:lstStyle/>
        <a:p>
          <a:endParaRPr lang="en-GB"/>
        </a:p>
      </dgm:t>
    </dgm:pt>
    <dgm:pt modelId="{AD04B26A-13CB-443B-807E-A6AF5A3EA8D7}" type="pres">
      <dgm:prSet presAssocID="{5BDE6EE1-718F-45ED-A0EF-9BD2D2405D0E}" presName="circleB" presStyleLbl="node1" presStyleIdx="3" presStyleCnt="6" custLinFactX="-67280" custLinFactNeighborX="-100000"/>
      <dgm:spPr/>
    </dgm:pt>
    <dgm:pt modelId="{EE8CABBF-DB59-4DDD-8436-37C057541051}" type="pres">
      <dgm:prSet presAssocID="{5BDE6EE1-718F-45ED-A0EF-9BD2D2405D0E}" presName="spaceB" presStyleCnt="0"/>
      <dgm:spPr/>
    </dgm:pt>
    <dgm:pt modelId="{E530189C-B4FA-4B09-8721-EDB019B697E3}" type="pres">
      <dgm:prSet presAssocID="{D0DAB20D-C1A1-46F0-909A-67DFCDBE92B3}" presName="space" presStyleCnt="0"/>
      <dgm:spPr/>
    </dgm:pt>
    <dgm:pt modelId="{718782F2-81F7-47DC-BDFE-B8594F73BF4B}" type="pres">
      <dgm:prSet presAssocID="{4EC2C473-210A-44C9-9B97-4F7B4D2B5E11}" presName="compositeA" presStyleCnt="0"/>
      <dgm:spPr/>
    </dgm:pt>
    <dgm:pt modelId="{A48EC3E0-AB8E-436F-85CF-08519A313E12}" type="pres">
      <dgm:prSet presAssocID="{4EC2C473-210A-44C9-9B97-4F7B4D2B5E11}" presName="textA" presStyleLbl="revTx" presStyleIdx="4" presStyleCnt="6" custAng="5400000" custScaleX="389464" custLinFactX="100000" custLinFactNeighborX="130754" custLinFactNeighborY="31856">
        <dgm:presLayoutVars>
          <dgm:bulletEnabled val="1"/>
        </dgm:presLayoutVars>
      </dgm:prSet>
      <dgm:spPr/>
      <dgm:t>
        <a:bodyPr/>
        <a:lstStyle/>
        <a:p>
          <a:endParaRPr lang="en-GB"/>
        </a:p>
      </dgm:t>
    </dgm:pt>
    <dgm:pt modelId="{2545BF6B-AAB3-4B33-9D77-D0E179BD9B7A}" type="pres">
      <dgm:prSet presAssocID="{4EC2C473-210A-44C9-9B97-4F7B4D2B5E11}" presName="circleA" presStyleLbl="node1" presStyleIdx="4" presStyleCnt="6" custLinFactX="77910" custLinFactNeighborX="100000" custLinFactNeighborY="-3121"/>
      <dgm:spPr/>
    </dgm:pt>
    <dgm:pt modelId="{FD912A24-BDD7-42FD-AB44-37CCFC9BD5A7}" type="pres">
      <dgm:prSet presAssocID="{4EC2C473-210A-44C9-9B97-4F7B4D2B5E11}" presName="spaceA" presStyleCnt="0"/>
      <dgm:spPr/>
    </dgm:pt>
    <dgm:pt modelId="{8A0F9ECC-99A1-46BD-AFD9-B9D94378F709}" type="pres">
      <dgm:prSet presAssocID="{89E02387-3D6F-44BA-8922-58C32B8375DE}" presName="space" presStyleCnt="0"/>
      <dgm:spPr/>
    </dgm:pt>
    <dgm:pt modelId="{306841F2-68C3-40E4-8AB2-B494004C2CA4}" type="pres">
      <dgm:prSet presAssocID="{49AD102A-B666-4BC1-B13F-8F919C4AFC3E}" presName="compositeB" presStyleCnt="0"/>
      <dgm:spPr/>
    </dgm:pt>
    <dgm:pt modelId="{AC78B709-DBDB-4C9C-9AA7-03026A758308}" type="pres">
      <dgm:prSet presAssocID="{49AD102A-B666-4BC1-B13F-8F919C4AFC3E}" presName="textB" presStyleLbl="revTx" presStyleIdx="5" presStyleCnt="6" custAng="5400000" custScaleX="227960" custLinFactNeighborX="-13517" custLinFactNeighborY="-15928">
        <dgm:presLayoutVars>
          <dgm:bulletEnabled val="1"/>
        </dgm:presLayoutVars>
      </dgm:prSet>
      <dgm:spPr/>
      <dgm:t>
        <a:bodyPr/>
        <a:lstStyle/>
        <a:p>
          <a:endParaRPr lang="en-GB"/>
        </a:p>
      </dgm:t>
    </dgm:pt>
    <dgm:pt modelId="{D2AEDAE9-875A-4BE6-9107-9070599AA16F}" type="pres">
      <dgm:prSet presAssocID="{49AD102A-B666-4BC1-B13F-8F919C4AFC3E}" presName="circleB" presStyleLbl="node1" presStyleIdx="5" presStyleCnt="6" custLinFactX="30028" custLinFactNeighborX="100000"/>
      <dgm:spPr/>
    </dgm:pt>
    <dgm:pt modelId="{DE7F321B-AD43-4487-9FEE-8B370D7F79AF}" type="pres">
      <dgm:prSet presAssocID="{49AD102A-B666-4BC1-B13F-8F919C4AFC3E}" presName="spaceB" presStyleCnt="0"/>
      <dgm:spPr/>
    </dgm:pt>
  </dgm:ptLst>
  <dgm:cxnLst>
    <dgm:cxn modelId="{32BAB585-2A77-4034-8F8E-0F28D2C26E84}" type="presOf" srcId="{5207A549-231A-44F7-B9FF-46616BE94138}" destId="{A87D2A08-E503-41A4-9319-778004E476DA}" srcOrd="0" destOrd="0" presId="urn:microsoft.com/office/officeart/2005/8/layout/hProcess11"/>
    <dgm:cxn modelId="{80B040F5-5059-47BB-B373-F15F353004AD}" srcId="{DFC1AF13-A350-4800-BC41-2BB2269E165A}" destId="{5207A549-231A-44F7-B9FF-46616BE94138}" srcOrd="1" destOrd="0" parTransId="{720535BA-88FF-4E58-AD4A-D3D66A4FE2B3}" sibTransId="{F04DE2AA-BBD3-474D-A720-484A888773A9}"/>
    <dgm:cxn modelId="{1CC6A4BC-83EA-4B37-BED3-B0DD6740A4E1}" srcId="{DFC1AF13-A350-4800-BC41-2BB2269E165A}" destId="{C7E83EC9-3077-4418-97BB-8FEF4F521EA5}" srcOrd="2" destOrd="0" parTransId="{4FC55B95-8561-4C25-A0F3-B8523369EFAE}" sibTransId="{5B3F568B-4ABA-4DAB-AC2A-F4A150A67F6C}"/>
    <dgm:cxn modelId="{CB29874A-26EF-449C-B416-64D59BD1972F}" srcId="{DFC1AF13-A350-4800-BC41-2BB2269E165A}" destId="{A8BAD943-9E37-4A4F-AEF2-76966EBD29B0}" srcOrd="0" destOrd="0" parTransId="{74CD2A60-3390-422D-A332-CE693DC46D0F}" sibTransId="{1C16A13D-8EE8-430E-B154-88EA494D2D4D}"/>
    <dgm:cxn modelId="{65CAB9A9-69F8-4A66-AE98-559CBB6267F6}" type="presOf" srcId="{5BDE6EE1-718F-45ED-A0EF-9BD2D2405D0E}" destId="{6E4B1CF5-0332-46B4-B8E3-839DC2F146F1}" srcOrd="0" destOrd="0" presId="urn:microsoft.com/office/officeart/2005/8/layout/hProcess11"/>
    <dgm:cxn modelId="{D838C79A-F443-4E94-9983-0E4C98E181D0}" type="presOf" srcId="{A8BAD943-9E37-4A4F-AEF2-76966EBD29B0}" destId="{CCCB6B09-3B62-4B45-A9C1-96FA8E050457}" srcOrd="0" destOrd="0" presId="urn:microsoft.com/office/officeart/2005/8/layout/hProcess11"/>
    <dgm:cxn modelId="{38175517-A7CD-4BCA-9315-E8B7B7A1106B}" type="presOf" srcId="{C7E83EC9-3077-4418-97BB-8FEF4F521EA5}" destId="{F4BA85D7-6C82-4C1B-B1D2-7D7124A8F065}" srcOrd="0" destOrd="0" presId="urn:microsoft.com/office/officeart/2005/8/layout/hProcess11"/>
    <dgm:cxn modelId="{36AE405D-538A-455C-865C-D044B5B10388}" srcId="{DFC1AF13-A350-4800-BC41-2BB2269E165A}" destId="{49AD102A-B666-4BC1-B13F-8F919C4AFC3E}" srcOrd="5" destOrd="0" parTransId="{E47CB490-F066-4C55-BD65-861AEBFDFC61}" sibTransId="{5AFB47F8-4DBE-4951-93E5-25AB95743C2D}"/>
    <dgm:cxn modelId="{5FC48D17-28D8-4D61-93F1-974A974C1D79}" type="presOf" srcId="{4EC2C473-210A-44C9-9B97-4F7B4D2B5E11}" destId="{A48EC3E0-AB8E-436F-85CF-08519A313E12}" srcOrd="0" destOrd="0" presId="urn:microsoft.com/office/officeart/2005/8/layout/hProcess11"/>
    <dgm:cxn modelId="{D9A4E964-670E-4808-8763-2661C503B5D5}" type="presOf" srcId="{49AD102A-B666-4BC1-B13F-8F919C4AFC3E}" destId="{AC78B709-DBDB-4C9C-9AA7-03026A758308}" srcOrd="0" destOrd="0" presId="urn:microsoft.com/office/officeart/2005/8/layout/hProcess11"/>
    <dgm:cxn modelId="{8B1E1B2A-97FC-48C0-82D1-BD6F1B8CC5EA}" srcId="{DFC1AF13-A350-4800-BC41-2BB2269E165A}" destId="{5BDE6EE1-718F-45ED-A0EF-9BD2D2405D0E}" srcOrd="3" destOrd="0" parTransId="{2D25EE93-2080-4D2D-B840-772BD76B4E89}" sibTransId="{D0DAB20D-C1A1-46F0-909A-67DFCDBE92B3}"/>
    <dgm:cxn modelId="{A52DC91F-6F99-4122-9C85-58A39935ACE0}" srcId="{DFC1AF13-A350-4800-BC41-2BB2269E165A}" destId="{4EC2C473-210A-44C9-9B97-4F7B4D2B5E11}" srcOrd="4" destOrd="0" parTransId="{34BDC66C-B457-4F72-AF34-EA8B6CB63A5E}" sibTransId="{89E02387-3D6F-44BA-8922-58C32B8375DE}"/>
    <dgm:cxn modelId="{82A3B628-A6EC-434A-BDCF-D0E8C3DE964D}" type="presOf" srcId="{DFC1AF13-A350-4800-BC41-2BB2269E165A}" destId="{69197F2E-2769-4065-A81A-439EFB65245B}" srcOrd="0" destOrd="0" presId="urn:microsoft.com/office/officeart/2005/8/layout/hProcess11"/>
    <dgm:cxn modelId="{617A8F87-AFE0-4D25-B7EF-4FDAFF267BA0}" type="presParOf" srcId="{69197F2E-2769-4065-A81A-439EFB65245B}" destId="{8F76F1B6-37E4-452A-B3F7-87CF561486F0}" srcOrd="0" destOrd="0" presId="urn:microsoft.com/office/officeart/2005/8/layout/hProcess11"/>
    <dgm:cxn modelId="{84DE7F32-401C-4D9D-A6BA-D298C318B08B}" type="presParOf" srcId="{69197F2E-2769-4065-A81A-439EFB65245B}" destId="{B4A27D5D-4978-4F19-9D33-ED43CDA1E0BF}" srcOrd="1" destOrd="0" presId="urn:microsoft.com/office/officeart/2005/8/layout/hProcess11"/>
    <dgm:cxn modelId="{6E1EC659-C93D-40F5-A15C-C6D8C464DB4E}" type="presParOf" srcId="{B4A27D5D-4978-4F19-9D33-ED43CDA1E0BF}" destId="{098DDF10-919D-4BDE-9FF6-5D12E7D1A854}" srcOrd="0" destOrd="0" presId="urn:microsoft.com/office/officeart/2005/8/layout/hProcess11"/>
    <dgm:cxn modelId="{CD6CB790-86CF-4916-A99B-7F318877173B}" type="presParOf" srcId="{098DDF10-919D-4BDE-9FF6-5D12E7D1A854}" destId="{CCCB6B09-3B62-4B45-A9C1-96FA8E050457}" srcOrd="0" destOrd="0" presId="urn:microsoft.com/office/officeart/2005/8/layout/hProcess11"/>
    <dgm:cxn modelId="{96EFB715-A90A-4348-AA2B-B6A05E73C26F}" type="presParOf" srcId="{098DDF10-919D-4BDE-9FF6-5D12E7D1A854}" destId="{4CA60802-5415-4C0A-9EE3-98D591336E44}" srcOrd="1" destOrd="0" presId="urn:microsoft.com/office/officeart/2005/8/layout/hProcess11"/>
    <dgm:cxn modelId="{982E9FA6-50E7-4218-A2B8-C2AD34B3A866}" type="presParOf" srcId="{098DDF10-919D-4BDE-9FF6-5D12E7D1A854}" destId="{FBE02E27-0794-4942-A469-4B5F866A4C3A}" srcOrd="2" destOrd="0" presId="urn:microsoft.com/office/officeart/2005/8/layout/hProcess11"/>
    <dgm:cxn modelId="{30516DFB-E955-4724-B3EB-94C92F6B33F2}" type="presParOf" srcId="{B4A27D5D-4978-4F19-9D33-ED43CDA1E0BF}" destId="{BC72C35B-65F6-410F-BEFD-C205E6521A68}" srcOrd="1" destOrd="0" presId="urn:microsoft.com/office/officeart/2005/8/layout/hProcess11"/>
    <dgm:cxn modelId="{A7D378BD-8015-4FFF-9DEF-1C671C1E0607}" type="presParOf" srcId="{B4A27D5D-4978-4F19-9D33-ED43CDA1E0BF}" destId="{4D0512B9-6301-4974-9C63-D4AE0124814A}" srcOrd="2" destOrd="0" presId="urn:microsoft.com/office/officeart/2005/8/layout/hProcess11"/>
    <dgm:cxn modelId="{4C48E5C2-F546-4E31-8159-C8967373F6DC}" type="presParOf" srcId="{4D0512B9-6301-4974-9C63-D4AE0124814A}" destId="{A87D2A08-E503-41A4-9319-778004E476DA}" srcOrd="0" destOrd="0" presId="urn:microsoft.com/office/officeart/2005/8/layout/hProcess11"/>
    <dgm:cxn modelId="{689B3A54-E7F0-4C0B-BCF7-38F9BEAA2831}" type="presParOf" srcId="{4D0512B9-6301-4974-9C63-D4AE0124814A}" destId="{AD6C0428-6D5C-45B7-AA27-50EE4A9C8344}" srcOrd="1" destOrd="0" presId="urn:microsoft.com/office/officeart/2005/8/layout/hProcess11"/>
    <dgm:cxn modelId="{EBBED000-F369-4436-A156-B3A2BE303A86}" type="presParOf" srcId="{4D0512B9-6301-4974-9C63-D4AE0124814A}" destId="{B58DF91B-7027-4919-B9EA-7B255611363A}" srcOrd="2" destOrd="0" presId="urn:microsoft.com/office/officeart/2005/8/layout/hProcess11"/>
    <dgm:cxn modelId="{82856150-8EA3-4B91-9D4E-083C313883EE}" type="presParOf" srcId="{B4A27D5D-4978-4F19-9D33-ED43CDA1E0BF}" destId="{75B3C910-5F1F-4AEA-89F9-A2223ACAA6BA}" srcOrd="3" destOrd="0" presId="urn:microsoft.com/office/officeart/2005/8/layout/hProcess11"/>
    <dgm:cxn modelId="{540336A9-BD41-46DA-858E-D52AE6C9E5F1}" type="presParOf" srcId="{B4A27D5D-4978-4F19-9D33-ED43CDA1E0BF}" destId="{777B9278-999E-4810-8D92-54A886FE0FA5}" srcOrd="4" destOrd="0" presId="urn:microsoft.com/office/officeart/2005/8/layout/hProcess11"/>
    <dgm:cxn modelId="{0D7577A9-1D66-481D-AFBD-A3867B61273D}" type="presParOf" srcId="{777B9278-999E-4810-8D92-54A886FE0FA5}" destId="{F4BA85D7-6C82-4C1B-B1D2-7D7124A8F065}" srcOrd="0" destOrd="0" presId="urn:microsoft.com/office/officeart/2005/8/layout/hProcess11"/>
    <dgm:cxn modelId="{006C59C6-5616-446F-9A3B-089FF39877D6}" type="presParOf" srcId="{777B9278-999E-4810-8D92-54A886FE0FA5}" destId="{CD69422A-B9B6-4328-8019-64235EC74F58}" srcOrd="1" destOrd="0" presId="urn:microsoft.com/office/officeart/2005/8/layout/hProcess11"/>
    <dgm:cxn modelId="{E8A87EF6-BFAA-4480-A4BF-FE576766D932}" type="presParOf" srcId="{777B9278-999E-4810-8D92-54A886FE0FA5}" destId="{ECA1B4D8-D9B8-4163-ABDB-818C86B99B50}" srcOrd="2" destOrd="0" presId="urn:microsoft.com/office/officeart/2005/8/layout/hProcess11"/>
    <dgm:cxn modelId="{05828F73-B13F-4207-BCD8-244626B2AF38}" type="presParOf" srcId="{B4A27D5D-4978-4F19-9D33-ED43CDA1E0BF}" destId="{C2E3DC28-3662-4702-8E67-3173FE2723C6}" srcOrd="5" destOrd="0" presId="urn:microsoft.com/office/officeart/2005/8/layout/hProcess11"/>
    <dgm:cxn modelId="{BA99F65D-1473-4DA3-9936-94F405309CCD}" type="presParOf" srcId="{B4A27D5D-4978-4F19-9D33-ED43CDA1E0BF}" destId="{02A458D8-CEC3-4632-A7DD-D0D6E60B2B0C}" srcOrd="6" destOrd="0" presId="urn:microsoft.com/office/officeart/2005/8/layout/hProcess11"/>
    <dgm:cxn modelId="{550E9250-6FDD-4CA7-B329-28803FA1240A}" type="presParOf" srcId="{02A458D8-CEC3-4632-A7DD-D0D6E60B2B0C}" destId="{6E4B1CF5-0332-46B4-B8E3-839DC2F146F1}" srcOrd="0" destOrd="0" presId="urn:microsoft.com/office/officeart/2005/8/layout/hProcess11"/>
    <dgm:cxn modelId="{9709D3B9-286C-4745-AB4C-B46F3298B3B2}" type="presParOf" srcId="{02A458D8-CEC3-4632-A7DD-D0D6E60B2B0C}" destId="{AD04B26A-13CB-443B-807E-A6AF5A3EA8D7}" srcOrd="1" destOrd="0" presId="urn:microsoft.com/office/officeart/2005/8/layout/hProcess11"/>
    <dgm:cxn modelId="{A6C4CE63-381E-4C1E-9354-552C9190FCF4}" type="presParOf" srcId="{02A458D8-CEC3-4632-A7DD-D0D6E60B2B0C}" destId="{EE8CABBF-DB59-4DDD-8436-37C057541051}" srcOrd="2" destOrd="0" presId="urn:microsoft.com/office/officeart/2005/8/layout/hProcess11"/>
    <dgm:cxn modelId="{1567350D-EFAC-4E23-A4B3-30C83B844FE2}" type="presParOf" srcId="{B4A27D5D-4978-4F19-9D33-ED43CDA1E0BF}" destId="{E530189C-B4FA-4B09-8721-EDB019B697E3}" srcOrd="7" destOrd="0" presId="urn:microsoft.com/office/officeart/2005/8/layout/hProcess11"/>
    <dgm:cxn modelId="{1BBC2340-3FA9-4B7C-B498-05EB09B6E31A}" type="presParOf" srcId="{B4A27D5D-4978-4F19-9D33-ED43CDA1E0BF}" destId="{718782F2-81F7-47DC-BDFE-B8594F73BF4B}" srcOrd="8" destOrd="0" presId="urn:microsoft.com/office/officeart/2005/8/layout/hProcess11"/>
    <dgm:cxn modelId="{A58F0B92-61C8-4977-A265-8A04CF00B4C1}" type="presParOf" srcId="{718782F2-81F7-47DC-BDFE-B8594F73BF4B}" destId="{A48EC3E0-AB8E-436F-85CF-08519A313E12}" srcOrd="0" destOrd="0" presId="urn:microsoft.com/office/officeart/2005/8/layout/hProcess11"/>
    <dgm:cxn modelId="{09D169ED-CCE4-44F2-946D-890DAE838028}" type="presParOf" srcId="{718782F2-81F7-47DC-BDFE-B8594F73BF4B}" destId="{2545BF6B-AAB3-4B33-9D77-D0E179BD9B7A}" srcOrd="1" destOrd="0" presId="urn:microsoft.com/office/officeart/2005/8/layout/hProcess11"/>
    <dgm:cxn modelId="{3F8EE65D-4763-45B5-B615-148CD9B85143}" type="presParOf" srcId="{718782F2-81F7-47DC-BDFE-B8594F73BF4B}" destId="{FD912A24-BDD7-42FD-AB44-37CCFC9BD5A7}" srcOrd="2" destOrd="0" presId="urn:microsoft.com/office/officeart/2005/8/layout/hProcess11"/>
    <dgm:cxn modelId="{A2E67798-424F-4AFD-9690-13D40FAD12CC}" type="presParOf" srcId="{B4A27D5D-4978-4F19-9D33-ED43CDA1E0BF}" destId="{8A0F9ECC-99A1-46BD-AFD9-B9D94378F709}" srcOrd="9" destOrd="0" presId="urn:microsoft.com/office/officeart/2005/8/layout/hProcess11"/>
    <dgm:cxn modelId="{30B8AAA6-C55F-426E-816C-249C23F71D4E}" type="presParOf" srcId="{B4A27D5D-4978-4F19-9D33-ED43CDA1E0BF}" destId="{306841F2-68C3-40E4-8AB2-B494004C2CA4}" srcOrd="10" destOrd="0" presId="urn:microsoft.com/office/officeart/2005/8/layout/hProcess11"/>
    <dgm:cxn modelId="{5F27DFA0-E914-439D-9E92-E739ABB7480B}" type="presParOf" srcId="{306841F2-68C3-40E4-8AB2-B494004C2CA4}" destId="{AC78B709-DBDB-4C9C-9AA7-03026A758308}" srcOrd="0" destOrd="0" presId="urn:microsoft.com/office/officeart/2005/8/layout/hProcess11"/>
    <dgm:cxn modelId="{53DE8972-BB3E-4879-B04F-C1318306BB2F}" type="presParOf" srcId="{306841F2-68C3-40E4-8AB2-B494004C2CA4}" destId="{D2AEDAE9-875A-4BE6-9107-9070599AA16F}" srcOrd="1" destOrd="0" presId="urn:microsoft.com/office/officeart/2005/8/layout/hProcess11"/>
    <dgm:cxn modelId="{2A29E86A-CFF9-4FCB-9B2C-3FE981C3455A}" type="presParOf" srcId="{306841F2-68C3-40E4-8AB2-B494004C2CA4}" destId="{DE7F321B-AD43-4487-9FEE-8B370D7F79A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91586B97-3A6B-46E0-B49C-DAB2DFF3F9AC}" type="doc">
      <dgm:prSet loTypeId="urn:microsoft.com/office/officeart/2005/8/layout/equation1" loCatId="relationship" qsTypeId="urn:microsoft.com/office/officeart/2005/8/quickstyle/simple2" qsCatId="simple" csTypeId="urn:microsoft.com/office/officeart/2005/8/colors/colorful4" csCatId="colorful" phldr="1"/>
      <dgm:spPr/>
      <dgm:t>
        <a:bodyPr/>
        <a:lstStyle/>
        <a:p>
          <a:endParaRPr lang="en-GB"/>
        </a:p>
      </dgm:t>
    </dgm:pt>
    <dgm:pt modelId="{FA201C2D-61A8-470E-807D-41AF829C92D9}">
      <dgm:prSet phldrT="[Κείμενο]" custT="1"/>
      <dgm:spPr/>
      <dgm:t>
        <a:bodyPr/>
        <a:lstStyle/>
        <a:p>
          <a:r>
            <a:rPr lang="en-GB" sz="2800" dirty="0" smtClean="0"/>
            <a:t>Solve Task</a:t>
          </a:r>
          <a:endParaRPr lang="en-GB" sz="2800" dirty="0"/>
        </a:p>
      </dgm:t>
    </dgm:pt>
    <dgm:pt modelId="{545D3923-FCD6-4C33-A13B-3CDA81F66B45}" type="parTrans" cxnId="{1DEE1848-48AE-4F82-91F0-005D973480A5}">
      <dgm:prSet/>
      <dgm:spPr/>
      <dgm:t>
        <a:bodyPr/>
        <a:lstStyle/>
        <a:p>
          <a:endParaRPr lang="en-GB" sz="2400"/>
        </a:p>
      </dgm:t>
    </dgm:pt>
    <dgm:pt modelId="{0EF92CF6-6C48-4B7E-AC75-7E9C0E695A30}" type="sibTrans" cxnId="{1DEE1848-48AE-4F82-91F0-005D973480A5}">
      <dgm:prSet>
        <dgm:style>
          <a:lnRef idx="3">
            <a:schemeClr val="accent4"/>
          </a:lnRef>
          <a:fillRef idx="0">
            <a:schemeClr val="accent4"/>
          </a:fillRef>
          <a:effectRef idx="2">
            <a:schemeClr val="accent4"/>
          </a:effectRef>
          <a:fontRef idx="minor">
            <a:schemeClr val="tx1"/>
          </a:fontRef>
        </dgm:style>
      </dgm:prSet>
      <dgm:spPr>
        <a:ln/>
      </dgm:spPr>
      <dgm:t>
        <a:bodyPr/>
        <a:lstStyle/>
        <a:p>
          <a:endParaRPr lang="en-GB" sz="2400"/>
        </a:p>
      </dgm:t>
    </dgm:pt>
    <dgm:pt modelId="{A93A0255-45C0-4278-A366-87797549BB0B}">
      <dgm:prSet phldrT="[Κείμενο]" custT="1"/>
      <dgm:spPr>
        <a:solidFill>
          <a:schemeClr val="accent6"/>
        </a:solidFill>
      </dgm:spPr>
      <dgm:t>
        <a:bodyPr/>
        <a:lstStyle/>
        <a:p>
          <a:r>
            <a:rPr lang="en-GB" sz="2800" smtClean="0"/>
            <a:t>Insight</a:t>
          </a:r>
          <a:endParaRPr lang="en-GB" sz="2800" dirty="0"/>
        </a:p>
      </dgm:t>
    </dgm:pt>
    <dgm:pt modelId="{0C91E41D-8ED5-4374-AD07-EFB4CD9BCE3F}" type="parTrans" cxnId="{476BCEA8-8E88-42B5-B348-1F4E61C150D2}">
      <dgm:prSet/>
      <dgm:spPr/>
      <dgm:t>
        <a:bodyPr/>
        <a:lstStyle/>
        <a:p>
          <a:endParaRPr lang="en-GB" sz="2400"/>
        </a:p>
      </dgm:t>
    </dgm:pt>
    <dgm:pt modelId="{F2C09218-87CB-4CBA-940D-E4E869FBFEE5}" type="sibTrans" cxnId="{476BCEA8-8E88-42B5-B348-1F4E61C150D2}">
      <dgm:prSet>
        <dgm:style>
          <a:lnRef idx="3">
            <a:schemeClr val="accent5"/>
          </a:lnRef>
          <a:fillRef idx="0">
            <a:schemeClr val="accent5"/>
          </a:fillRef>
          <a:effectRef idx="2">
            <a:schemeClr val="accent5"/>
          </a:effectRef>
          <a:fontRef idx="minor">
            <a:schemeClr val="tx1"/>
          </a:fontRef>
        </dgm:style>
      </dgm:prSet>
      <dgm:spPr>
        <a:ln/>
      </dgm:spPr>
      <dgm:t>
        <a:bodyPr/>
        <a:lstStyle/>
        <a:p>
          <a:endParaRPr lang="en-GB" sz="2400"/>
        </a:p>
      </dgm:t>
    </dgm:pt>
    <dgm:pt modelId="{94D15325-8D18-4902-B794-3D3E693C5440}">
      <dgm:prSet phldrT="[Κείμενο]" custT="1"/>
      <dgm:spPr>
        <a:solidFill>
          <a:schemeClr val="accent5"/>
        </a:solidFill>
      </dgm:spPr>
      <dgm:t>
        <a:bodyPr anchor="ctr"/>
        <a:lstStyle/>
        <a:p>
          <a:r>
            <a:rPr lang="en-GB" sz="2800" dirty="0" smtClean="0"/>
            <a:t>Change Beliefs</a:t>
          </a:r>
          <a:endParaRPr lang="en-GB" sz="2800" dirty="0"/>
        </a:p>
      </dgm:t>
    </dgm:pt>
    <dgm:pt modelId="{F2990BF8-C5AD-4B3B-B60E-81C68124DB2A}" type="parTrans" cxnId="{F92C4C60-40ED-410E-95B6-CB0FA4C8AF2A}">
      <dgm:prSet/>
      <dgm:spPr/>
      <dgm:t>
        <a:bodyPr/>
        <a:lstStyle/>
        <a:p>
          <a:endParaRPr lang="en-GB"/>
        </a:p>
      </dgm:t>
    </dgm:pt>
    <dgm:pt modelId="{531C0449-0C2B-43BA-A18F-E335BC53D026}" type="sibTrans" cxnId="{F92C4C60-40ED-410E-95B6-CB0FA4C8AF2A}">
      <dgm:prSet/>
      <dgm:spPr/>
      <dgm:t>
        <a:bodyPr/>
        <a:lstStyle/>
        <a:p>
          <a:endParaRPr lang="en-GB"/>
        </a:p>
      </dgm:t>
    </dgm:pt>
    <dgm:pt modelId="{CAC27198-D54A-4917-9166-C2CF2DCA509C}" type="pres">
      <dgm:prSet presAssocID="{91586B97-3A6B-46E0-B49C-DAB2DFF3F9AC}" presName="linearFlow" presStyleCnt="0">
        <dgm:presLayoutVars>
          <dgm:dir/>
          <dgm:resizeHandles val="exact"/>
        </dgm:presLayoutVars>
      </dgm:prSet>
      <dgm:spPr/>
      <dgm:t>
        <a:bodyPr/>
        <a:lstStyle/>
        <a:p>
          <a:endParaRPr lang="en-GB"/>
        </a:p>
      </dgm:t>
    </dgm:pt>
    <dgm:pt modelId="{21734E36-B6A9-4B7E-84E1-351847E6102C}" type="pres">
      <dgm:prSet presAssocID="{FA201C2D-61A8-470E-807D-41AF829C92D9}" presName="node" presStyleLbl="node1" presStyleIdx="0" presStyleCnt="3">
        <dgm:presLayoutVars>
          <dgm:bulletEnabled val="1"/>
        </dgm:presLayoutVars>
      </dgm:prSet>
      <dgm:spPr/>
      <dgm:t>
        <a:bodyPr/>
        <a:lstStyle/>
        <a:p>
          <a:endParaRPr lang="en-GB"/>
        </a:p>
      </dgm:t>
    </dgm:pt>
    <dgm:pt modelId="{5A6C511F-9BDD-4D79-937C-47F09DB267D4}" type="pres">
      <dgm:prSet presAssocID="{0EF92CF6-6C48-4B7E-AC75-7E9C0E695A30}" presName="spacerL" presStyleCnt="0"/>
      <dgm:spPr/>
    </dgm:pt>
    <dgm:pt modelId="{F2158CCE-7B8A-4ED2-9DAB-081C466D03D5}" type="pres">
      <dgm:prSet presAssocID="{0EF92CF6-6C48-4B7E-AC75-7E9C0E695A30}" presName="sibTrans" presStyleLbl="sibTrans2D1" presStyleIdx="0" presStyleCnt="2"/>
      <dgm:spPr/>
      <dgm:t>
        <a:bodyPr/>
        <a:lstStyle/>
        <a:p>
          <a:endParaRPr lang="en-GB"/>
        </a:p>
      </dgm:t>
    </dgm:pt>
    <dgm:pt modelId="{7BAA4397-A043-46D4-A0A3-09BA034C464E}" type="pres">
      <dgm:prSet presAssocID="{0EF92CF6-6C48-4B7E-AC75-7E9C0E695A30}" presName="spacerR" presStyleCnt="0"/>
      <dgm:spPr/>
    </dgm:pt>
    <dgm:pt modelId="{CF281B7C-EF8D-48ED-A538-866716687C8F}" type="pres">
      <dgm:prSet presAssocID="{94D15325-8D18-4902-B794-3D3E693C5440}" presName="node" presStyleLbl="node1" presStyleIdx="1" presStyleCnt="3">
        <dgm:presLayoutVars>
          <dgm:bulletEnabled val="1"/>
        </dgm:presLayoutVars>
      </dgm:prSet>
      <dgm:spPr/>
      <dgm:t>
        <a:bodyPr/>
        <a:lstStyle/>
        <a:p>
          <a:endParaRPr lang="en-GB"/>
        </a:p>
      </dgm:t>
    </dgm:pt>
    <dgm:pt modelId="{DFCE98A1-DCE6-4BB5-9FCE-BADE888AE97D}" type="pres">
      <dgm:prSet presAssocID="{531C0449-0C2B-43BA-A18F-E335BC53D026}" presName="spacerL" presStyleCnt="0"/>
      <dgm:spPr/>
    </dgm:pt>
    <dgm:pt modelId="{8E99DFAC-9CD8-46ED-8375-4E8BDB9FC0AE}" type="pres">
      <dgm:prSet presAssocID="{531C0449-0C2B-43BA-A18F-E335BC53D026}" presName="sibTrans" presStyleLbl="sibTrans2D1" presStyleIdx="1" presStyleCnt="2"/>
      <dgm:spPr/>
      <dgm:t>
        <a:bodyPr/>
        <a:lstStyle/>
        <a:p>
          <a:endParaRPr lang="en-GB"/>
        </a:p>
      </dgm:t>
    </dgm:pt>
    <dgm:pt modelId="{A181646A-046B-45E2-A012-70D43AEE0E80}" type="pres">
      <dgm:prSet presAssocID="{531C0449-0C2B-43BA-A18F-E335BC53D026}" presName="spacerR" presStyleCnt="0"/>
      <dgm:spPr/>
    </dgm:pt>
    <dgm:pt modelId="{5BC84044-D8CD-4B23-B7DF-E9F047BC52C1}" type="pres">
      <dgm:prSet presAssocID="{A93A0255-45C0-4278-A366-87797549BB0B}" presName="node" presStyleLbl="node1" presStyleIdx="2" presStyleCnt="3">
        <dgm:presLayoutVars>
          <dgm:bulletEnabled val="1"/>
        </dgm:presLayoutVars>
      </dgm:prSet>
      <dgm:spPr/>
      <dgm:t>
        <a:bodyPr/>
        <a:lstStyle/>
        <a:p>
          <a:endParaRPr lang="en-GB"/>
        </a:p>
      </dgm:t>
    </dgm:pt>
  </dgm:ptLst>
  <dgm:cxnLst>
    <dgm:cxn modelId="{476BCEA8-8E88-42B5-B348-1F4E61C150D2}" srcId="{91586B97-3A6B-46E0-B49C-DAB2DFF3F9AC}" destId="{A93A0255-45C0-4278-A366-87797549BB0B}" srcOrd="2" destOrd="0" parTransId="{0C91E41D-8ED5-4374-AD07-EFB4CD9BCE3F}" sibTransId="{F2C09218-87CB-4CBA-940D-E4E869FBFEE5}"/>
    <dgm:cxn modelId="{1DEE1848-48AE-4F82-91F0-005D973480A5}" srcId="{91586B97-3A6B-46E0-B49C-DAB2DFF3F9AC}" destId="{FA201C2D-61A8-470E-807D-41AF829C92D9}" srcOrd="0" destOrd="0" parTransId="{545D3923-FCD6-4C33-A13B-3CDA81F66B45}" sibTransId="{0EF92CF6-6C48-4B7E-AC75-7E9C0E695A30}"/>
    <dgm:cxn modelId="{AEAADE4B-94CE-495A-B34A-12EBFAF01F5E}" type="presOf" srcId="{91586B97-3A6B-46E0-B49C-DAB2DFF3F9AC}" destId="{CAC27198-D54A-4917-9166-C2CF2DCA509C}" srcOrd="0" destOrd="0" presId="urn:microsoft.com/office/officeart/2005/8/layout/equation1"/>
    <dgm:cxn modelId="{F92C4C60-40ED-410E-95B6-CB0FA4C8AF2A}" srcId="{91586B97-3A6B-46E0-B49C-DAB2DFF3F9AC}" destId="{94D15325-8D18-4902-B794-3D3E693C5440}" srcOrd="1" destOrd="0" parTransId="{F2990BF8-C5AD-4B3B-B60E-81C68124DB2A}" sibTransId="{531C0449-0C2B-43BA-A18F-E335BC53D026}"/>
    <dgm:cxn modelId="{0009C98D-BB81-4FFF-83CD-9D3AB5F19890}" type="presOf" srcId="{0EF92CF6-6C48-4B7E-AC75-7E9C0E695A30}" destId="{F2158CCE-7B8A-4ED2-9DAB-081C466D03D5}" srcOrd="0" destOrd="0" presId="urn:microsoft.com/office/officeart/2005/8/layout/equation1"/>
    <dgm:cxn modelId="{4C62FDE7-5A17-49FA-9EF8-7E76BECFF656}" type="presOf" srcId="{94D15325-8D18-4902-B794-3D3E693C5440}" destId="{CF281B7C-EF8D-48ED-A538-866716687C8F}" srcOrd="0" destOrd="0" presId="urn:microsoft.com/office/officeart/2005/8/layout/equation1"/>
    <dgm:cxn modelId="{4B613D87-4C1E-4098-9EEE-DCAF86CDC63B}" type="presOf" srcId="{A93A0255-45C0-4278-A366-87797549BB0B}" destId="{5BC84044-D8CD-4B23-B7DF-E9F047BC52C1}" srcOrd="0" destOrd="0" presId="urn:microsoft.com/office/officeart/2005/8/layout/equation1"/>
    <dgm:cxn modelId="{843C037D-85E1-4E96-817A-0EBC2F8888FB}" type="presOf" srcId="{531C0449-0C2B-43BA-A18F-E335BC53D026}" destId="{8E99DFAC-9CD8-46ED-8375-4E8BDB9FC0AE}" srcOrd="0" destOrd="0" presId="urn:microsoft.com/office/officeart/2005/8/layout/equation1"/>
    <dgm:cxn modelId="{E971A044-9175-4388-9716-70B2D2068132}" type="presOf" srcId="{FA201C2D-61A8-470E-807D-41AF829C92D9}" destId="{21734E36-B6A9-4B7E-84E1-351847E6102C}" srcOrd="0" destOrd="0" presId="urn:microsoft.com/office/officeart/2005/8/layout/equation1"/>
    <dgm:cxn modelId="{545F0567-ECAA-406B-8F22-CB952DD873CC}" type="presParOf" srcId="{CAC27198-D54A-4917-9166-C2CF2DCA509C}" destId="{21734E36-B6A9-4B7E-84E1-351847E6102C}" srcOrd="0" destOrd="0" presId="urn:microsoft.com/office/officeart/2005/8/layout/equation1"/>
    <dgm:cxn modelId="{EB56909B-8956-422F-BA63-66E7AF43BDE8}" type="presParOf" srcId="{CAC27198-D54A-4917-9166-C2CF2DCA509C}" destId="{5A6C511F-9BDD-4D79-937C-47F09DB267D4}" srcOrd="1" destOrd="0" presId="urn:microsoft.com/office/officeart/2005/8/layout/equation1"/>
    <dgm:cxn modelId="{4F2B84F7-F799-442C-9C61-EAF7F8562793}" type="presParOf" srcId="{CAC27198-D54A-4917-9166-C2CF2DCA509C}" destId="{F2158CCE-7B8A-4ED2-9DAB-081C466D03D5}" srcOrd="2" destOrd="0" presId="urn:microsoft.com/office/officeart/2005/8/layout/equation1"/>
    <dgm:cxn modelId="{DA632109-8BC9-494B-88B2-0D623415749A}" type="presParOf" srcId="{CAC27198-D54A-4917-9166-C2CF2DCA509C}" destId="{7BAA4397-A043-46D4-A0A3-09BA034C464E}" srcOrd="3" destOrd="0" presId="urn:microsoft.com/office/officeart/2005/8/layout/equation1"/>
    <dgm:cxn modelId="{AD177BBF-63FA-46CA-8040-6D7BF223C5E6}" type="presParOf" srcId="{CAC27198-D54A-4917-9166-C2CF2DCA509C}" destId="{CF281B7C-EF8D-48ED-A538-866716687C8F}" srcOrd="4" destOrd="0" presId="urn:microsoft.com/office/officeart/2005/8/layout/equation1"/>
    <dgm:cxn modelId="{41DE684E-0CF5-4E6D-886F-9D6528DA3AC7}" type="presParOf" srcId="{CAC27198-D54A-4917-9166-C2CF2DCA509C}" destId="{DFCE98A1-DCE6-4BB5-9FCE-BADE888AE97D}" srcOrd="5" destOrd="0" presId="urn:microsoft.com/office/officeart/2005/8/layout/equation1"/>
    <dgm:cxn modelId="{E5273CB7-3766-4AC9-860C-8D6DF2D7F1F9}" type="presParOf" srcId="{CAC27198-D54A-4917-9166-C2CF2DCA509C}" destId="{8E99DFAC-9CD8-46ED-8375-4E8BDB9FC0AE}" srcOrd="6" destOrd="0" presId="urn:microsoft.com/office/officeart/2005/8/layout/equation1"/>
    <dgm:cxn modelId="{E07C20AF-F3F5-4767-8D16-0592122DB1C5}" type="presParOf" srcId="{CAC27198-D54A-4917-9166-C2CF2DCA509C}" destId="{A181646A-046B-45E2-A012-70D43AEE0E80}" srcOrd="7" destOrd="0" presId="urn:microsoft.com/office/officeart/2005/8/layout/equation1"/>
    <dgm:cxn modelId="{EC3D8171-59FB-4D5A-939A-5A3192A29762}" type="presParOf" srcId="{CAC27198-D54A-4917-9166-C2CF2DCA509C}" destId="{5BC84044-D8CD-4B23-B7DF-E9F047BC52C1}"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661FFB-A646-4CA2-9F71-1686358C31ED}" type="doc">
      <dgm:prSet loTypeId="urn:microsoft.com/office/officeart/2009/3/layout/PlusandMinus" loCatId="relationship" qsTypeId="urn:microsoft.com/office/officeart/2005/8/quickstyle/simple1" qsCatId="simple" csTypeId="urn:microsoft.com/office/officeart/2005/8/colors/colorful4" csCatId="colorful" phldr="1"/>
      <dgm:spPr/>
      <dgm:t>
        <a:bodyPr/>
        <a:lstStyle/>
        <a:p>
          <a:endParaRPr lang="en-GB"/>
        </a:p>
      </dgm:t>
    </dgm:pt>
    <dgm:pt modelId="{D14B68DE-30F7-4FA8-9C52-4E5BE0B17224}">
      <dgm:prSet custT="1">
        <dgm:style>
          <a:lnRef idx="3">
            <a:schemeClr val="lt1"/>
          </a:lnRef>
          <a:fillRef idx="1">
            <a:schemeClr val="accent5"/>
          </a:fillRef>
          <a:effectRef idx="1">
            <a:schemeClr val="accent5"/>
          </a:effectRef>
          <a:fontRef idx="minor">
            <a:schemeClr val="lt1"/>
          </a:fontRef>
        </dgm:style>
      </dgm:prSet>
      <dgm:spPr/>
      <dgm:t>
        <a:bodyPr/>
        <a:lstStyle/>
        <a:p>
          <a:r>
            <a:rPr lang="en-GB" sz="2000" dirty="0" smtClean="0"/>
            <a:t>Model </a:t>
          </a:r>
          <a:r>
            <a:rPr lang="en-GB" sz="2000" dirty="0" smtClean="0">
              <a:sym typeface="Wingdings" panose="05000000000000000000" pitchFamily="2" charset="2"/>
            </a:rPr>
            <a:t></a:t>
          </a:r>
          <a:r>
            <a:rPr lang="en-GB" sz="2000" dirty="0" smtClean="0"/>
            <a:t> Solve problem</a:t>
          </a:r>
          <a:endParaRPr lang="en-GB" sz="2000" dirty="0"/>
        </a:p>
      </dgm:t>
    </dgm:pt>
    <dgm:pt modelId="{8D2AB5B3-2705-4421-8CC9-6A86CDA14C84}" type="parTrans" cxnId="{863C39CA-168E-4A4F-B87C-5774D70AF93A}">
      <dgm:prSet/>
      <dgm:spPr/>
      <dgm:t>
        <a:bodyPr/>
        <a:lstStyle/>
        <a:p>
          <a:endParaRPr lang="en-GB" sz="2800"/>
        </a:p>
      </dgm:t>
    </dgm:pt>
    <dgm:pt modelId="{5F01A757-D7C0-418E-9BB8-5D4398F61636}" type="sibTrans" cxnId="{863C39CA-168E-4A4F-B87C-5774D70AF93A}">
      <dgm:prSet/>
      <dgm:spPr/>
      <dgm:t>
        <a:bodyPr/>
        <a:lstStyle/>
        <a:p>
          <a:endParaRPr lang="en-GB" sz="2800"/>
        </a:p>
      </dgm:t>
    </dgm:pt>
    <dgm:pt modelId="{DE566423-36D8-4FC9-9B26-3ACB3EDA84A8}">
      <dgm:prSet custT="1">
        <dgm:style>
          <a:lnRef idx="3">
            <a:schemeClr val="lt1"/>
          </a:lnRef>
          <a:fillRef idx="1">
            <a:schemeClr val="accent1"/>
          </a:fillRef>
          <a:effectRef idx="1">
            <a:schemeClr val="accent1"/>
          </a:effectRef>
          <a:fontRef idx="minor">
            <a:schemeClr val="lt1"/>
          </a:fontRef>
        </dgm:style>
      </dgm:prSet>
      <dgm:spPr/>
      <dgm:t>
        <a:bodyPr/>
        <a:lstStyle/>
        <a:p>
          <a:r>
            <a:rPr lang="en-GB" sz="2000" dirty="0" smtClean="0"/>
            <a:t>‘Statistics’ &gt;</a:t>
          </a:r>
          <a:r>
            <a:rPr lang="en-GB" sz="2000" dirty="0" smtClean="0">
              <a:sym typeface="Wingdings" panose="05000000000000000000" pitchFamily="2" charset="2"/>
            </a:rPr>
            <a:t> ‘Animation’</a:t>
          </a:r>
          <a:endParaRPr lang="en-GB" sz="2000" dirty="0"/>
        </a:p>
      </dgm:t>
    </dgm:pt>
    <dgm:pt modelId="{5465A864-8224-4E4F-AD1E-0FFC477776CC}" type="parTrans" cxnId="{4677EB39-9472-4F35-B78E-F337FC23BAB6}">
      <dgm:prSet/>
      <dgm:spPr/>
      <dgm:t>
        <a:bodyPr/>
        <a:lstStyle/>
        <a:p>
          <a:endParaRPr lang="en-GB" sz="2800"/>
        </a:p>
      </dgm:t>
    </dgm:pt>
    <dgm:pt modelId="{EE289E4E-1A86-464B-9993-A85B9659CBD2}" type="sibTrans" cxnId="{4677EB39-9472-4F35-B78E-F337FC23BAB6}">
      <dgm:prSet/>
      <dgm:spPr/>
      <dgm:t>
        <a:bodyPr/>
        <a:lstStyle/>
        <a:p>
          <a:endParaRPr lang="en-GB" sz="2800"/>
        </a:p>
      </dgm:t>
    </dgm:pt>
    <dgm:pt modelId="{7844DCD8-9FF0-4BDE-8438-DA0D8CCDCBE4}">
      <dgm:prSet custT="1">
        <dgm:style>
          <a:lnRef idx="3">
            <a:schemeClr val="lt1"/>
          </a:lnRef>
          <a:fillRef idx="1">
            <a:schemeClr val="accent5"/>
          </a:fillRef>
          <a:effectRef idx="1">
            <a:schemeClr val="accent5"/>
          </a:effectRef>
          <a:fontRef idx="minor">
            <a:schemeClr val="lt1"/>
          </a:fontRef>
        </dgm:style>
      </dgm:prSet>
      <dgm:spPr>
        <a:solidFill>
          <a:schemeClr val="accent2">
            <a:lumMod val="40000"/>
            <a:lumOff val="60000"/>
          </a:schemeClr>
        </a:solidFill>
      </dgm:spPr>
      <dgm:t>
        <a:bodyPr/>
        <a:lstStyle/>
        <a:p>
          <a:r>
            <a:rPr lang="en-GB" sz="2400" b="1" dirty="0" smtClean="0"/>
            <a:t>Limitations</a:t>
          </a:r>
          <a:endParaRPr lang="en-GB" sz="2400" b="1" dirty="0"/>
        </a:p>
      </dgm:t>
    </dgm:pt>
    <dgm:pt modelId="{5AF5CF2B-EA41-40E7-98CB-5A02DEAF4922}" type="parTrans" cxnId="{95175F93-FF11-4FA9-BDD9-83C69BAA2C42}">
      <dgm:prSet/>
      <dgm:spPr/>
      <dgm:t>
        <a:bodyPr/>
        <a:lstStyle/>
        <a:p>
          <a:endParaRPr lang="en-GB" sz="2800"/>
        </a:p>
      </dgm:t>
    </dgm:pt>
    <dgm:pt modelId="{A4EC89D3-5D9A-4BC2-9FFE-DFE753CE4EBD}" type="sibTrans" cxnId="{95175F93-FF11-4FA9-BDD9-83C69BAA2C42}">
      <dgm:prSet/>
      <dgm:spPr/>
      <dgm:t>
        <a:bodyPr/>
        <a:lstStyle/>
        <a:p>
          <a:endParaRPr lang="en-GB" sz="2800"/>
        </a:p>
      </dgm:t>
    </dgm:pt>
    <dgm:pt modelId="{D1AAECEF-90E3-4578-BD2F-EA204C279F4C}">
      <dgm:prSet custT="1">
        <dgm:style>
          <a:lnRef idx="3">
            <a:schemeClr val="lt1"/>
          </a:lnRef>
          <a:fillRef idx="1">
            <a:schemeClr val="accent4"/>
          </a:fillRef>
          <a:effectRef idx="1">
            <a:schemeClr val="accent4"/>
          </a:effectRef>
          <a:fontRef idx="minor">
            <a:schemeClr val="lt1"/>
          </a:fontRef>
        </dgm:style>
      </dgm:prSet>
      <dgm:spPr>
        <a:solidFill>
          <a:schemeClr val="accent4">
            <a:lumMod val="40000"/>
            <a:lumOff val="60000"/>
          </a:schemeClr>
        </a:solidFill>
      </dgm:spPr>
      <dgm:t>
        <a:bodyPr/>
        <a:lstStyle/>
        <a:p>
          <a:r>
            <a:rPr lang="en-GB" sz="2400" b="1" dirty="0" smtClean="0"/>
            <a:t>Results</a:t>
          </a:r>
          <a:endParaRPr lang="en-GB" sz="2400" b="1" dirty="0"/>
        </a:p>
      </dgm:t>
    </dgm:pt>
    <dgm:pt modelId="{0ECEE1ED-6C2E-4AF0-B9DD-E174BFF62C8E}" type="parTrans" cxnId="{117EE365-C246-41CB-878A-13152A242744}">
      <dgm:prSet/>
      <dgm:spPr/>
      <dgm:t>
        <a:bodyPr/>
        <a:lstStyle/>
        <a:p>
          <a:endParaRPr lang="en-GB" sz="2800"/>
        </a:p>
      </dgm:t>
    </dgm:pt>
    <dgm:pt modelId="{CD3FBA7A-1926-4183-ACB1-9CE9B037C644}" type="sibTrans" cxnId="{117EE365-C246-41CB-878A-13152A242744}">
      <dgm:prSet/>
      <dgm:spPr/>
      <dgm:t>
        <a:bodyPr/>
        <a:lstStyle/>
        <a:p>
          <a:endParaRPr lang="en-GB" sz="2800"/>
        </a:p>
      </dgm:t>
    </dgm:pt>
    <dgm:pt modelId="{C6F110DF-60E5-409A-AAE8-70F873AE13BE}">
      <dgm:prSet custT="1">
        <dgm:style>
          <a:lnRef idx="3">
            <a:schemeClr val="lt1"/>
          </a:lnRef>
          <a:fillRef idx="1">
            <a:schemeClr val="accent2"/>
          </a:fillRef>
          <a:effectRef idx="1">
            <a:schemeClr val="accent2"/>
          </a:effectRef>
          <a:fontRef idx="minor">
            <a:schemeClr val="lt1"/>
          </a:fontRef>
        </dgm:style>
      </dgm:prSet>
      <dgm:spPr/>
      <dgm:t>
        <a:bodyPr/>
        <a:lstStyle/>
        <a:p>
          <a:r>
            <a:rPr lang="en-GB" sz="2000" baseline="0" dirty="0" smtClean="0"/>
            <a:t>Participants</a:t>
          </a:r>
          <a:endParaRPr lang="en-GB" sz="2000" dirty="0"/>
        </a:p>
      </dgm:t>
    </dgm:pt>
    <dgm:pt modelId="{0BDEB663-3EEC-4597-9401-9BAFD4F0E0E3}" type="parTrans" cxnId="{404BAD9A-64AB-4C6D-9097-962AD79779AB}">
      <dgm:prSet/>
      <dgm:spPr/>
      <dgm:t>
        <a:bodyPr/>
        <a:lstStyle/>
        <a:p>
          <a:endParaRPr lang="en-GB" sz="2800"/>
        </a:p>
      </dgm:t>
    </dgm:pt>
    <dgm:pt modelId="{344F5350-5A2D-4B44-BC70-FC812E4D6EC2}" type="sibTrans" cxnId="{404BAD9A-64AB-4C6D-9097-962AD79779AB}">
      <dgm:prSet/>
      <dgm:spPr/>
      <dgm:t>
        <a:bodyPr/>
        <a:lstStyle/>
        <a:p>
          <a:endParaRPr lang="en-GB" sz="2800"/>
        </a:p>
      </dgm:t>
    </dgm:pt>
    <dgm:pt modelId="{AB5B84D4-2150-4C7A-B5B9-D477039AD4F7}">
      <dgm:prSet custT="1">
        <dgm:style>
          <a:lnRef idx="3">
            <a:schemeClr val="lt1"/>
          </a:lnRef>
          <a:fillRef idx="1">
            <a:schemeClr val="accent2"/>
          </a:fillRef>
          <a:effectRef idx="1">
            <a:schemeClr val="accent2"/>
          </a:effectRef>
          <a:fontRef idx="minor">
            <a:schemeClr val="lt1"/>
          </a:fontRef>
        </dgm:style>
      </dgm:prSet>
      <dgm:spPr/>
      <dgm:t>
        <a:bodyPr/>
        <a:lstStyle/>
        <a:p>
          <a:r>
            <a:rPr lang="en-GB" sz="2000" baseline="0" dirty="0" smtClean="0"/>
            <a:t>Data Analysis</a:t>
          </a:r>
          <a:endParaRPr lang="en-GB" sz="2000" dirty="0"/>
        </a:p>
      </dgm:t>
    </dgm:pt>
    <dgm:pt modelId="{E9521200-FBA5-405C-862C-64E5CEE72029}" type="parTrans" cxnId="{E518D2D6-D6E8-49D2-BFA1-B293DB9F54AD}">
      <dgm:prSet/>
      <dgm:spPr/>
      <dgm:t>
        <a:bodyPr/>
        <a:lstStyle/>
        <a:p>
          <a:endParaRPr lang="en-GB"/>
        </a:p>
      </dgm:t>
    </dgm:pt>
    <dgm:pt modelId="{2BC7CB0A-D7AF-440D-9403-3BE8203B4A22}" type="sibTrans" cxnId="{E518D2D6-D6E8-49D2-BFA1-B293DB9F54AD}">
      <dgm:prSet/>
      <dgm:spPr/>
      <dgm:t>
        <a:bodyPr/>
        <a:lstStyle/>
        <a:p>
          <a:endParaRPr lang="en-GB"/>
        </a:p>
      </dgm:t>
    </dgm:pt>
    <dgm:pt modelId="{EC1C1EE4-9F47-4F52-8935-A4F01BC84F14}">
      <dgm:prSet custT="1">
        <dgm:style>
          <a:lnRef idx="3">
            <a:schemeClr val="lt1"/>
          </a:lnRef>
          <a:fillRef idx="1">
            <a:schemeClr val="accent2"/>
          </a:fillRef>
          <a:effectRef idx="1">
            <a:schemeClr val="accent2"/>
          </a:effectRef>
          <a:fontRef idx="minor">
            <a:schemeClr val="lt1"/>
          </a:fontRef>
        </dgm:style>
      </dgm:prSet>
      <dgm:spPr/>
      <dgm:t>
        <a:bodyPr/>
        <a:lstStyle/>
        <a:p>
          <a:r>
            <a:rPr lang="en-GB" sz="2000" baseline="0" dirty="0" smtClean="0"/>
            <a:t>Case Study</a:t>
          </a:r>
          <a:endParaRPr lang="en-GB" sz="2000" dirty="0"/>
        </a:p>
      </dgm:t>
    </dgm:pt>
    <dgm:pt modelId="{2FAFF1E1-07BB-4F33-AB55-29EBF8A19453}" type="parTrans" cxnId="{6DA39BCA-C053-4958-ADAA-A7247533E9E7}">
      <dgm:prSet/>
      <dgm:spPr/>
      <dgm:t>
        <a:bodyPr/>
        <a:lstStyle/>
        <a:p>
          <a:endParaRPr lang="en-GB"/>
        </a:p>
      </dgm:t>
    </dgm:pt>
    <dgm:pt modelId="{1F3DBF13-A3EA-40FF-803E-BF2496C239B7}" type="sibTrans" cxnId="{6DA39BCA-C053-4958-ADAA-A7247533E9E7}">
      <dgm:prSet/>
      <dgm:spPr/>
      <dgm:t>
        <a:bodyPr/>
        <a:lstStyle/>
        <a:p>
          <a:endParaRPr lang="en-GB"/>
        </a:p>
      </dgm:t>
    </dgm:pt>
    <dgm:pt modelId="{FCD7F118-7DA9-4438-B2CE-B73C60273AE9}">
      <dgm:prSet custT="1">
        <dgm:style>
          <a:lnRef idx="3">
            <a:schemeClr val="lt1"/>
          </a:lnRef>
          <a:fillRef idx="1">
            <a:schemeClr val="accent5"/>
          </a:fillRef>
          <a:effectRef idx="1">
            <a:schemeClr val="accent5"/>
          </a:effectRef>
          <a:fontRef idx="minor">
            <a:schemeClr val="lt1"/>
          </a:fontRef>
        </dgm:style>
      </dgm:prSet>
      <dgm:spPr/>
      <dgm:t>
        <a:bodyPr/>
        <a:lstStyle/>
        <a:p>
          <a:endParaRPr lang="en-GB" sz="2000" dirty="0"/>
        </a:p>
      </dgm:t>
    </dgm:pt>
    <dgm:pt modelId="{4EBE66BE-845C-4E82-86A4-C2A942368EF3}" type="parTrans" cxnId="{2A2103A6-1AC2-4B51-AF6D-602DAD8FF4D6}">
      <dgm:prSet/>
      <dgm:spPr/>
      <dgm:t>
        <a:bodyPr/>
        <a:lstStyle/>
        <a:p>
          <a:endParaRPr lang="en-GB"/>
        </a:p>
      </dgm:t>
    </dgm:pt>
    <dgm:pt modelId="{5FF5115B-3C72-4711-8219-8E185E6DDB66}" type="sibTrans" cxnId="{2A2103A6-1AC2-4B51-AF6D-602DAD8FF4D6}">
      <dgm:prSet/>
      <dgm:spPr/>
      <dgm:t>
        <a:bodyPr/>
        <a:lstStyle/>
        <a:p>
          <a:endParaRPr lang="en-GB"/>
        </a:p>
      </dgm:t>
    </dgm:pt>
    <dgm:pt modelId="{D50BFFD8-761C-4714-9602-6862A735AF86}">
      <dgm:prSet custT="1">
        <dgm:style>
          <a:lnRef idx="3">
            <a:schemeClr val="lt1"/>
          </a:lnRef>
          <a:fillRef idx="1">
            <a:schemeClr val="accent2"/>
          </a:fillRef>
          <a:effectRef idx="1">
            <a:schemeClr val="accent2"/>
          </a:effectRef>
          <a:fontRef idx="minor">
            <a:schemeClr val="lt1"/>
          </a:fontRef>
        </dgm:style>
      </dgm:prSet>
      <dgm:spPr/>
      <dgm:t>
        <a:bodyPr/>
        <a:lstStyle/>
        <a:p>
          <a:endParaRPr lang="en-GB" sz="2000" dirty="0"/>
        </a:p>
      </dgm:t>
    </dgm:pt>
    <dgm:pt modelId="{A959918B-DDA6-4D4B-B0A9-20A5135C854A}" type="parTrans" cxnId="{F67BD8A0-00DA-4646-B4E0-B4A67E80203F}">
      <dgm:prSet/>
      <dgm:spPr/>
      <dgm:t>
        <a:bodyPr/>
        <a:lstStyle/>
        <a:p>
          <a:endParaRPr lang="en-GB"/>
        </a:p>
      </dgm:t>
    </dgm:pt>
    <dgm:pt modelId="{5190B837-A3AF-4576-BA73-9FED070EBE12}" type="sibTrans" cxnId="{F67BD8A0-00DA-4646-B4E0-B4A67E80203F}">
      <dgm:prSet/>
      <dgm:spPr/>
      <dgm:t>
        <a:bodyPr/>
        <a:lstStyle/>
        <a:p>
          <a:endParaRPr lang="en-GB"/>
        </a:p>
      </dgm:t>
    </dgm:pt>
    <dgm:pt modelId="{CA0101FE-E077-4DAD-BE29-2D05B12081D0}">
      <dgm:prSet custT="1">
        <dgm:style>
          <a:lnRef idx="3">
            <a:schemeClr val="lt1"/>
          </a:lnRef>
          <a:fillRef idx="1">
            <a:schemeClr val="accent2"/>
          </a:fillRef>
          <a:effectRef idx="1">
            <a:schemeClr val="accent2"/>
          </a:effectRef>
          <a:fontRef idx="minor">
            <a:schemeClr val="lt1"/>
          </a:fontRef>
        </dgm:style>
      </dgm:prSet>
      <dgm:spPr/>
      <dgm:t>
        <a:bodyPr/>
        <a:lstStyle/>
        <a:p>
          <a:endParaRPr lang="en-GB" sz="2000" dirty="0"/>
        </a:p>
      </dgm:t>
    </dgm:pt>
    <dgm:pt modelId="{7F502D48-5205-4143-B8DF-C47796C3B6F0}" type="parTrans" cxnId="{9335F6C0-9E49-485B-8AD4-A50644218506}">
      <dgm:prSet/>
      <dgm:spPr/>
      <dgm:t>
        <a:bodyPr/>
        <a:lstStyle/>
        <a:p>
          <a:endParaRPr lang="en-GB"/>
        </a:p>
      </dgm:t>
    </dgm:pt>
    <dgm:pt modelId="{A06FE953-99C2-4B52-8B9F-0086CE058FE2}" type="sibTrans" cxnId="{9335F6C0-9E49-485B-8AD4-A50644218506}">
      <dgm:prSet/>
      <dgm:spPr/>
      <dgm:t>
        <a:bodyPr/>
        <a:lstStyle/>
        <a:p>
          <a:endParaRPr lang="en-GB"/>
        </a:p>
      </dgm:t>
    </dgm:pt>
    <dgm:pt modelId="{68652347-779C-440E-B4FE-FD61355BD196}">
      <dgm:prSet custT="1">
        <dgm:style>
          <a:lnRef idx="3">
            <a:schemeClr val="lt1"/>
          </a:lnRef>
          <a:fillRef idx="1">
            <a:schemeClr val="accent5"/>
          </a:fillRef>
          <a:effectRef idx="1">
            <a:schemeClr val="accent5"/>
          </a:effectRef>
          <a:fontRef idx="minor">
            <a:schemeClr val="lt1"/>
          </a:fontRef>
        </dgm:style>
      </dgm:prSet>
      <dgm:spPr/>
      <dgm:t>
        <a:bodyPr/>
        <a:lstStyle/>
        <a:p>
          <a:r>
            <a:rPr lang="en-GB" sz="2000" dirty="0" smtClean="0"/>
            <a:t>Model </a:t>
          </a:r>
          <a:r>
            <a:rPr lang="en-GB" sz="2000" dirty="0" smtClean="0">
              <a:sym typeface="Wingdings" panose="05000000000000000000" pitchFamily="2" charset="2"/>
            </a:rPr>
            <a:t></a:t>
          </a:r>
          <a:r>
            <a:rPr lang="en-GB" sz="2000" dirty="0" smtClean="0"/>
            <a:t> Change belief</a:t>
          </a:r>
          <a:endParaRPr lang="en-GB" sz="2000" dirty="0"/>
        </a:p>
      </dgm:t>
    </dgm:pt>
    <dgm:pt modelId="{E51E0983-5B62-4C73-9930-C568C3039BAB}" type="parTrans" cxnId="{305EA3E1-41E6-4BFE-916E-64EEDD2FB472}">
      <dgm:prSet/>
      <dgm:spPr/>
      <dgm:t>
        <a:bodyPr/>
        <a:lstStyle/>
        <a:p>
          <a:endParaRPr lang="en-GB"/>
        </a:p>
      </dgm:t>
    </dgm:pt>
    <dgm:pt modelId="{5C072F93-74EE-4899-9654-67196F605827}" type="sibTrans" cxnId="{305EA3E1-41E6-4BFE-916E-64EEDD2FB472}">
      <dgm:prSet/>
      <dgm:spPr/>
      <dgm:t>
        <a:bodyPr/>
        <a:lstStyle/>
        <a:p>
          <a:endParaRPr lang="en-GB"/>
        </a:p>
      </dgm:t>
    </dgm:pt>
    <dgm:pt modelId="{91E5C526-8FAE-4E8B-B699-8506713C35E3}">
      <dgm:prSet custT="1">
        <dgm:style>
          <a:lnRef idx="3">
            <a:schemeClr val="lt1"/>
          </a:lnRef>
          <a:fillRef idx="1">
            <a:schemeClr val="accent5"/>
          </a:fillRef>
          <a:effectRef idx="1">
            <a:schemeClr val="accent5"/>
          </a:effectRef>
          <a:fontRef idx="minor">
            <a:schemeClr val="lt1"/>
          </a:fontRef>
        </dgm:style>
      </dgm:prSet>
      <dgm:spPr/>
      <dgm:t>
        <a:bodyPr/>
        <a:lstStyle/>
        <a:p>
          <a:endParaRPr lang="en-GB" sz="2000" dirty="0"/>
        </a:p>
      </dgm:t>
    </dgm:pt>
    <dgm:pt modelId="{43D7AFFE-C6AC-4D10-821D-102D655CA496}" type="parTrans" cxnId="{717F334B-8D3A-4A61-8C02-F851B67FC0E5}">
      <dgm:prSet/>
      <dgm:spPr/>
      <dgm:t>
        <a:bodyPr/>
        <a:lstStyle/>
        <a:p>
          <a:endParaRPr lang="en-GB"/>
        </a:p>
      </dgm:t>
    </dgm:pt>
    <dgm:pt modelId="{5D9210A4-3776-453B-809B-887A13AC7DD3}" type="sibTrans" cxnId="{717F334B-8D3A-4A61-8C02-F851B67FC0E5}">
      <dgm:prSet/>
      <dgm:spPr/>
      <dgm:t>
        <a:bodyPr/>
        <a:lstStyle/>
        <a:p>
          <a:endParaRPr lang="en-GB"/>
        </a:p>
      </dgm:t>
    </dgm:pt>
    <dgm:pt modelId="{162BB36D-7C7D-4617-8251-1F3ACBDC6698}" type="pres">
      <dgm:prSet presAssocID="{54661FFB-A646-4CA2-9F71-1686358C31ED}" presName="Name0" presStyleCnt="0">
        <dgm:presLayoutVars>
          <dgm:chMax val="2"/>
          <dgm:chPref val="2"/>
          <dgm:dir/>
          <dgm:animOne/>
          <dgm:resizeHandles val="exact"/>
        </dgm:presLayoutVars>
      </dgm:prSet>
      <dgm:spPr/>
      <dgm:t>
        <a:bodyPr/>
        <a:lstStyle/>
        <a:p>
          <a:endParaRPr lang="en-GB"/>
        </a:p>
      </dgm:t>
    </dgm:pt>
    <dgm:pt modelId="{4D1F5D90-B029-4A9B-AA92-20C4AA0E3EED}" type="pres">
      <dgm:prSet presAssocID="{54661FFB-A646-4CA2-9F71-1686358C31ED}" presName="Background" presStyleLbl="bgImgPlace1" presStyleIdx="0" presStyleCnt="1"/>
      <dgm:spPr/>
    </dgm:pt>
    <dgm:pt modelId="{19BFEC1B-FE69-4838-8D7A-356AFD663F5F}" type="pres">
      <dgm:prSet presAssocID="{54661FFB-A646-4CA2-9F71-1686358C31ED}" presName="ParentText1" presStyleLbl="revTx" presStyleIdx="0" presStyleCnt="2">
        <dgm:presLayoutVars>
          <dgm:chMax val="0"/>
          <dgm:chPref val="0"/>
          <dgm:bulletEnabled val="1"/>
        </dgm:presLayoutVars>
      </dgm:prSet>
      <dgm:spPr/>
      <dgm:t>
        <a:bodyPr/>
        <a:lstStyle/>
        <a:p>
          <a:endParaRPr lang="en-GB"/>
        </a:p>
      </dgm:t>
    </dgm:pt>
    <dgm:pt modelId="{121D3A0A-37F4-478A-96C8-896BEE5FB928}" type="pres">
      <dgm:prSet presAssocID="{54661FFB-A646-4CA2-9F71-1686358C31ED}" presName="ParentText2" presStyleLbl="revTx" presStyleIdx="1" presStyleCnt="2">
        <dgm:presLayoutVars>
          <dgm:chMax val="0"/>
          <dgm:chPref val="0"/>
          <dgm:bulletEnabled val="1"/>
        </dgm:presLayoutVars>
      </dgm:prSet>
      <dgm:spPr/>
      <dgm:t>
        <a:bodyPr/>
        <a:lstStyle/>
        <a:p>
          <a:endParaRPr lang="en-GB"/>
        </a:p>
      </dgm:t>
    </dgm:pt>
    <dgm:pt modelId="{12A7B46C-EF0A-446A-985F-9A99EE5A54DA}" type="pres">
      <dgm:prSet presAssocID="{54661FFB-A646-4CA2-9F71-1686358C31ED}" presName="Plus" presStyleLbl="alignNode1" presStyleIdx="0" presStyleCnt="2"/>
      <dgm:spPr/>
    </dgm:pt>
    <dgm:pt modelId="{24109D67-C527-47BE-A6CF-8EF4190B4A09}" type="pres">
      <dgm:prSet presAssocID="{54661FFB-A646-4CA2-9F71-1686358C31ED}" presName="Minus" presStyleLbl="alignNode1" presStyleIdx="1" presStyleCnt="2"/>
      <dgm:spPr/>
    </dgm:pt>
    <dgm:pt modelId="{3FB43603-925C-427F-838C-CD3CBB80B8D2}" type="pres">
      <dgm:prSet presAssocID="{54661FFB-A646-4CA2-9F71-1686358C31ED}" presName="Divider" presStyleLbl="parChTrans1D1" presStyleIdx="0" presStyleCnt="1"/>
      <dgm:spPr/>
    </dgm:pt>
  </dgm:ptLst>
  <dgm:cxnLst>
    <dgm:cxn modelId="{E885A110-EAC2-4911-8348-C8CB5720740A}" type="presOf" srcId="{D1AAECEF-90E3-4578-BD2F-EA204C279F4C}" destId="{19BFEC1B-FE69-4838-8D7A-356AFD663F5F}" srcOrd="0" destOrd="0" presId="urn:microsoft.com/office/officeart/2009/3/layout/PlusandMinus"/>
    <dgm:cxn modelId="{54DD9D95-D6E4-4903-A2FB-3C39CA87201A}" type="presOf" srcId="{CA0101FE-E077-4DAD-BE29-2D05B12081D0}" destId="{121D3A0A-37F4-478A-96C8-896BEE5FB928}" srcOrd="0" destOrd="4" presId="urn:microsoft.com/office/officeart/2009/3/layout/PlusandMinus"/>
    <dgm:cxn modelId="{10BBA338-15BB-4EC8-BE9D-035FEA51EE8A}" type="presOf" srcId="{AB5B84D4-2150-4C7A-B5B9-D477039AD4F7}" destId="{121D3A0A-37F4-478A-96C8-896BEE5FB928}" srcOrd="0" destOrd="5" presId="urn:microsoft.com/office/officeart/2009/3/layout/PlusandMinus"/>
    <dgm:cxn modelId="{65D8B35D-9331-48D7-ADC8-A0C328667578}" type="presOf" srcId="{91E5C526-8FAE-4E8B-B699-8506713C35E3}" destId="{19BFEC1B-FE69-4838-8D7A-356AFD663F5F}" srcOrd="0" destOrd="2" presId="urn:microsoft.com/office/officeart/2009/3/layout/PlusandMinus"/>
    <dgm:cxn modelId="{717F334B-8D3A-4A61-8C02-F851B67FC0E5}" srcId="{D1AAECEF-90E3-4578-BD2F-EA204C279F4C}" destId="{91E5C526-8FAE-4E8B-B699-8506713C35E3}" srcOrd="1" destOrd="0" parTransId="{43D7AFFE-C6AC-4D10-821D-102D655CA496}" sibTransId="{5D9210A4-3776-453B-809B-887A13AC7DD3}"/>
    <dgm:cxn modelId="{E3616B68-BA3A-4AB4-9476-1B9E1FD3F275}" type="presOf" srcId="{54661FFB-A646-4CA2-9F71-1686358C31ED}" destId="{162BB36D-7C7D-4617-8251-1F3ACBDC6698}" srcOrd="0" destOrd="0" presId="urn:microsoft.com/office/officeart/2009/3/layout/PlusandMinus"/>
    <dgm:cxn modelId="{117EE365-C246-41CB-878A-13152A242744}" srcId="{54661FFB-A646-4CA2-9F71-1686358C31ED}" destId="{D1AAECEF-90E3-4578-BD2F-EA204C279F4C}" srcOrd="0" destOrd="0" parTransId="{0ECEE1ED-6C2E-4AF0-B9DD-E174BFF62C8E}" sibTransId="{CD3FBA7A-1926-4183-ACB1-9CE9B037C644}"/>
    <dgm:cxn modelId="{F67BD8A0-00DA-4646-B4E0-B4A67E80203F}" srcId="{7844DCD8-9FF0-4BDE-8438-DA0D8CCDCBE4}" destId="{D50BFFD8-761C-4714-9602-6862A735AF86}" srcOrd="1" destOrd="0" parTransId="{A959918B-DDA6-4D4B-B0A9-20A5135C854A}" sibTransId="{5190B837-A3AF-4576-BA73-9FED070EBE12}"/>
    <dgm:cxn modelId="{6DA39BCA-C053-4958-ADAA-A7247533E9E7}" srcId="{7844DCD8-9FF0-4BDE-8438-DA0D8CCDCBE4}" destId="{EC1C1EE4-9F47-4F52-8935-A4F01BC84F14}" srcOrd="0" destOrd="0" parTransId="{2FAFF1E1-07BB-4F33-AB55-29EBF8A19453}" sibTransId="{1F3DBF13-A3EA-40FF-803E-BF2496C239B7}"/>
    <dgm:cxn modelId="{95175F93-FF11-4FA9-BDD9-83C69BAA2C42}" srcId="{54661FFB-A646-4CA2-9F71-1686358C31ED}" destId="{7844DCD8-9FF0-4BDE-8438-DA0D8CCDCBE4}" srcOrd="1" destOrd="0" parTransId="{5AF5CF2B-EA41-40E7-98CB-5A02DEAF4922}" sibTransId="{A4EC89D3-5D9A-4BC2-9FFE-DFE753CE4EBD}"/>
    <dgm:cxn modelId="{F8AD3E90-6B75-4784-813C-B022049B6BEE}" type="presOf" srcId="{EC1C1EE4-9F47-4F52-8935-A4F01BC84F14}" destId="{121D3A0A-37F4-478A-96C8-896BEE5FB928}" srcOrd="0" destOrd="1" presId="urn:microsoft.com/office/officeart/2009/3/layout/PlusandMinus"/>
    <dgm:cxn modelId="{4677EB39-9472-4F35-B78E-F337FC23BAB6}" srcId="{D1AAECEF-90E3-4578-BD2F-EA204C279F4C}" destId="{DE566423-36D8-4FC9-9B26-3ACB3EDA84A8}" srcOrd="4" destOrd="0" parTransId="{5465A864-8224-4E4F-AD1E-0FFC477776CC}" sibTransId="{EE289E4E-1A86-464B-9993-A85B9659CBD2}"/>
    <dgm:cxn modelId="{305EA3E1-41E6-4BFE-916E-64EEDD2FB472}" srcId="{D1AAECEF-90E3-4578-BD2F-EA204C279F4C}" destId="{68652347-779C-440E-B4FE-FD61355BD196}" srcOrd="2" destOrd="0" parTransId="{E51E0983-5B62-4C73-9930-C568C3039BAB}" sibTransId="{5C072F93-74EE-4899-9654-67196F605827}"/>
    <dgm:cxn modelId="{DFA4E4E9-1F97-473C-9BF1-826B0595FF0B}" type="presOf" srcId="{D14B68DE-30F7-4FA8-9C52-4E5BE0B17224}" destId="{19BFEC1B-FE69-4838-8D7A-356AFD663F5F}" srcOrd="0" destOrd="1" presId="urn:microsoft.com/office/officeart/2009/3/layout/PlusandMinus"/>
    <dgm:cxn modelId="{404BAD9A-64AB-4C6D-9097-962AD79779AB}" srcId="{7844DCD8-9FF0-4BDE-8438-DA0D8CCDCBE4}" destId="{C6F110DF-60E5-409A-AAE8-70F873AE13BE}" srcOrd="2" destOrd="0" parTransId="{0BDEB663-3EEC-4597-9401-9BAFD4F0E0E3}" sibTransId="{344F5350-5A2D-4B44-BC70-FC812E4D6EC2}"/>
    <dgm:cxn modelId="{9335F6C0-9E49-485B-8AD4-A50644218506}" srcId="{7844DCD8-9FF0-4BDE-8438-DA0D8CCDCBE4}" destId="{CA0101FE-E077-4DAD-BE29-2D05B12081D0}" srcOrd="3" destOrd="0" parTransId="{7F502D48-5205-4143-B8DF-C47796C3B6F0}" sibTransId="{A06FE953-99C2-4B52-8B9F-0086CE058FE2}"/>
    <dgm:cxn modelId="{D554A88C-40E9-4EB8-9FE1-C6D5AE93639A}" type="presOf" srcId="{7844DCD8-9FF0-4BDE-8438-DA0D8CCDCBE4}" destId="{121D3A0A-37F4-478A-96C8-896BEE5FB928}" srcOrd="0" destOrd="0" presId="urn:microsoft.com/office/officeart/2009/3/layout/PlusandMinus"/>
    <dgm:cxn modelId="{863C39CA-168E-4A4F-B87C-5774D70AF93A}" srcId="{D1AAECEF-90E3-4578-BD2F-EA204C279F4C}" destId="{D14B68DE-30F7-4FA8-9C52-4E5BE0B17224}" srcOrd="0" destOrd="0" parTransId="{8D2AB5B3-2705-4421-8CC9-6A86CDA14C84}" sibTransId="{5F01A757-D7C0-418E-9BB8-5D4398F61636}"/>
    <dgm:cxn modelId="{B81CC00D-E6ED-4212-9893-16CE7CE50F6A}" type="presOf" srcId="{68652347-779C-440E-B4FE-FD61355BD196}" destId="{19BFEC1B-FE69-4838-8D7A-356AFD663F5F}" srcOrd="0" destOrd="3" presId="urn:microsoft.com/office/officeart/2009/3/layout/PlusandMinus"/>
    <dgm:cxn modelId="{FCF6289C-6024-46FE-AA67-7C50BABAC51C}" type="presOf" srcId="{FCD7F118-7DA9-4438-B2CE-B73C60273AE9}" destId="{19BFEC1B-FE69-4838-8D7A-356AFD663F5F}" srcOrd="0" destOrd="4" presId="urn:microsoft.com/office/officeart/2009/3/layout/PlusandMinus"/>
    <dgm:cxn modelId="{E518D2D6-D6E8-49D2-BFA1-B293DB9F54AD}" srcId="{7844DCD8-9FF0-4BDE-8438-DA0D8CCDCBE4}" destId="{AB5B84D4-2150-4C7A-B5B9-D477039AD4F7}" srcOrd="4" destOrd="0" parTransId="{E9521200-FBA5-405C-862C-64E5CEE72029}" sibTransId="{2BC7CB0A-D7AF-440D-9403-3BE8203B4A22}"/>
    <dgm:cxn modelId="{C5D87651-8D11-45A8-9581-F21AEDB066A0}" type="presOf" srcId="{C6F110DF-60E5-409A-AAE8-70F873AE13BE}" destId="{121D3A0A-37F4-478A-96C8-896BEE5FB928}" srcOrd="0" destOrd="3" presId="urn:microsoft.com/office/officeart/2009/3/layout/PlusandMinus"/>
    <dgm:cxn modelId="{DBE0289F-11DD-446C-95AA-2E633C28233C}" type="presOf" srcId="{D50BFFD8-761C-4714-9602-6862A735AF86}" destId="{121D3A0A-37F4-478A-96C8-896BEE5FB928}" srcOrd="0" destOrd="2" presId="urn:microsoft.com/office/officeart/2009/3/layout/PlusandMinus"/>
    <dgm:cxn modelId="{2A2103A6-1AC2-4B51-AF6D-602DAD8FF4D6}" srcId="{D1AAECEF-90E3-4578-BD2F-EA204C279F4C}" destId="{FCD7F118-7DA9-4438-B2CE-B73C60273AE9}" srcOrd="3" destOrd="0" parTransId="{4EBE66BE-845C-4E82-86A4-C2A942368EF3}" sibTransId="{5FF5115B-3C72-4711-8219-8E185E6DDB66}"/>
    <dgm:cxn modelId="{C93A9654-4435-4ABB-9071-CBC17FB93DA1}" type="presOf" srcId="{DE566423-36D8-4FC9-9B26-3ACB3EDA84A8}" destId="{19BFEC1B-FE69-4838-8D7A-356AFD663F5F}" srcOrd="0" destOrd="5" presId="urn:microsoft.com/office/officeart/2009/3/layout/PlusandMinus"/>
    <dgm:cxn modelId="{571B3892-DC4D-4180-95B1-A7FD11D10E87}" type="presParOf" srcId="{162BB36D-7C7D-4617-8251-1F3ACBDC6698}" destId="{4D1F5D90-B029-4A9B-AA92-20C4AA0E3EED}" srcOrd="0" destOrd="0" presId="urn:microsoft.com/office/officeart/2009/3/layout/PlusandMinus"/>
    <dgm:cxn modelId="{15CA51B5-DF45-4E81-9628-A190FBB5E593}" type="presParOf" srcId="{162BB36D-7C7D-4617-8251-1F3ACBDC6698}" destId="{19BFEC1B-FE69-4838-8D7A-356AFD663F5F}" srcOrd="1" destOrd="0" presId="urn:microsoft.com/office/officeart/2009/3/layout/PlusandMinus"/>
    <dgm:cxn modelId="{AA58F5B5-7247-48A7-B9D6-6DE4C87C3A78}" type="presParOf" srcId="{162BB36D-7C7D-4617-8251-1F3ACBDC6698}" destId="{121D3A0A-37F4-478A-96C8-896BEE5FB928}" srcOrd="2" destOrd="0" presId="urn:microsoft.com/office/officeart/2009/3/layout/PlusandMinus"/>
    <dgm:cxn modelId="{900970EB-A9D4-4CE8-B75B-F46FFA3D9CE1}" type="presParOf" srcId="{162BB36D-7C7D-4617-8251-1F3ACBDC6698}" destId="{12A7B46C-EF0A-446A-985F-9A99EE5A54DA}" srcOrd="3" destOrd="0" presId="urn:microsoft.com/office/officeart/2009/3/layout/PlusandMinus"/>
    <dgm:cxn modelId="{A3EB3780-F094-4FFE-8B74-CAE32015326F}" type="presParOf" srcId="{162BB36D-7C7D-4617-8251-1F3ACBDC6698}" destId="{24109D67-C527-47BE-A6CF-8EF4190B4A09}" srcOrd="4" destOrd="0" presId="urn:microsoft.com/office/officeart/2009/3/layout/PlusandMinus"/>
    <dgm:cxn modelId="{13B98CF7-6AB9-4BBA-8411-13069DAC6C9B}" type="presParOf" srcId="{162BB36D-7C7D-4617-8251-1F3ACBDC6698}" destId="{3FB43603-925C-427F-838C-CD3CBB80B8D2}"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F959F-70DD-4D27-80BD-C0B764F4F84E}">
      <dsp:nvSpPr>
        <dsp:cNvPr id="0" name=""/>
        <dsp:cNvSpPr/>
      </dsp:nvSpPr>
      <dsp:spPr>
        <a:xfrm>
          <a:off x="368516" y="2222"/>
          <a:ext cx="3242942" cy="194576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Rationale</a:t>
          </a:r>
          <a:endParaRPr lang="en-GB" sz="2400" b="1" kern="1200" dirty="0"/>
        </a:p>
      </dsp:txBody>
      <dsp:txXfrm>
        <a:off x="368516" y="2222"/>
        <a:ext cx="3242942" cy="1945765"/>
      </dsp:txXfrm>
    </dsp:sp>
    <dsp:sp modelId="{9920A156-98E1-4961-AEF2-D4E4D70F9709}">
      <dsp:nvSpPr>
        <dsp:cNvPr id="0" name=""/>
        <dsp:cNvSpPr/>
      </dsp:nvSpPr>
      <dsp:spPr>
        <a:xfrm>
          <a:off x="3935753" y="2222"/>
          <a:ext cx="3242942" cy="1945765"/>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Study Design</a:t>
          </a:r>
        </a:p>
      </dsp:txBody>
      <dsp:txXfrm>
        <a:off x="3935753" y="2222"/>
        <a:ext cx="3242942" cy="1945765"/>
      </dsp:txXfrm>
    </dsp:sp>
    <dsp:sp modelId="{48A809E6-CC5A-47EF-8BA9-2A065495FB6A}">
      <dsp:nvSpPr>
        <dsp:cNvPr id="0" name=""/>
        <dsp:cNvSpPr/>
      </dsp:nvSpPr>
      <dsp:spPr>
        <a:xfrm>
          <a:off x="368516" y="2272282"/>
          <a:ext cx="3242942" cy="1945765"/>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Results</a:t>
          </a:r>
        </a:p>
      </dsp:txBody>
      <dsp:txXfrm>
        <a:off x="368516" y="2272282"/>
        <a:ext cx="3242942" cy="1945765"/>
      </dsp:txXfrm>
    </dsp:sp>
    <dsp:sp modelId="{A4963394-6BE9-436D-8256-E1BB3180A11C}">
      <dsp:nvSpPr>
        <dsp:cNvPr id="0" name=""/>
        <dsp:cNvSpPr/>
      </dsp:nvSpPr>
      <dsp:spPr>
        <a:xfrm>
          <a:off x="3935753" y="2272282"/>
          <a:ext cx="3242942" cy="1945765"/>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Further work</a:t>
          </a:r>
        </a:p>
      </dsp:txBody>
      <dsp:txXfrm>
        <a:off x="3935753" y="2272282"/>
        <a:ext cx="3242942" cy="194576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ECE7C-1CFF-4B2F-83CD-19D000444A14}">
      <dsp:nvSpPr>
        <dsp:cNvPr id="0" name=""/>
        <dsp:cNvSpPr/>
      </dsp:nvSpPr>
      <dsp:spPr>
        <a:xfrm rot="5400000">
          <a:off x="258841" y="1681225"/>
          <a:ext cx="772980" cy="1286222"/>
        </a:xfrm>
        <a:prstGeom prst="corner">
          <a:avLst>
            <a:gd name="adj1" fmla="val 16120"/>
            <a:gd name="adj2" fmla="val 16110"/>
          </a:avLst>
        </a:prstGeom>
        <a:solidFill>
          <a:schemeClr val="accent4">
            <a:shade val="50000"/>
            <a:hueOff val="0"/>
            <a:satOff val="0"/>
            <a:lumOff val="0"/>
            <a:alphaOff val="0"/>
          </a:schemeClr>
        </a:solidFill>
        <a:ln w="25400" cap="flat" cmpd="sng" algn="ctr">
          <a:solidFill>
            <a:schemeClr val="accent4">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31177F-5743-4136-97E8-AEE5426256F5}">
      <dsp:nvSpPr>
        <dsp:cNvPr id="0" name=""/>
        <dsp:cNvSpPr/>
      </dsp:nvSpPr>
      <dsp:spPr>
        <a:xfrm>
          <a:off x="129811" y="2065528"/>
          <a:ext cx="1161209" cy="1017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t>A new idea emerges</a:t>
          </a:r>
          <a:endParaRPr lang="en-GB" sz="2000" kern="1200" dirty="0"/>
        </a:p>
      </dsp:txBody>
      <dsp:txXfrm>
        <a:off x="129811" y="2065528"/>
        <a:ext cx="1161209" cy="1017867"/>
      </dsp:txXfrm>
    </dsp:sp>
    <dsp:sp modelId="{AD403D90-0623-4143-A037-5716EFB91C09}">
      <dsp:nvSpPr>
        <dsp:cNvPr id="0" name=""/>
        <dsp:cNvSpPr/>
      </dsp:nvSpPr>
      <dsp:spPr>
        <a:xfrm>
          <a:off x="1071924" y="1586531"/>
          <a:ext cx="219096" cy="219096"/>
        </a:xfrm>
        <a:prstGeom prst="triangle">
          <a:avLst>
            <a:gd name="adj" fmla="val 100000"/>
          </a:avLst>
        </a:prstGeom>
        <a:solidFill>
          <a:schemeClr val="accent4">
            <a:shade val="50000"/>
            <a:hueOff val="-83773"/>
            <a:satOff val="-2535"/>
            <a:lumOff val="16645"/>
            <a:alphaOff val="0"/>
          </a:schemeClr>
        </a:solidFill>
        <a:ln w="25400" cap="flat" cmpd="sng" algn="ctr">
          <a:solidFill>
            <a:schemeClr val="accent4">
              <a:shade val="50000"/>
              <a:hueOff val="-83773"/>
              <a:satOff val="-2535"/>
              <a:lumOff val="166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1DD502-C86A-4379-A2FF-DD3065CD5476}">
      <dsp:nvSpPr>
        <dsp:cNvPr id="0" name=""/>
        <dsp:cNvSpPr/>
      </dsp:nvSpPr>
      <dsp:spPr>
        <a:xfrm rot="5400000">
          <a:off x="1680387" y="1329461"/>
          <a:ext cx="772980" cy="1286222"/>
        </a:xfrm>
        <a:prstGeom prst="corner">
          <a:avLst>
            <a:gd name="adj1" fmla="val 16120"/>
            <a:gd name="adj2" fmla="val 16110"/>
          </a:avLst>
        </a:prstGeom>
        <a:solidFill>
          <a:schemeClr val="accent4">
            <a:shade val="50000"/>
            <a:hueOff val="-167546"/>
            <a:satOff val="-5070"/>
            <a:lumOff val="33290"/>
            <a:alphaOff val="0"/>
          </a:schemeClr>
        </a:solidFill>
        <a:ln w="25400" cap="flat" cmpd="sng" algn="ctr">
          <a:solidFill>
            <a:schemeClr val="accent4">
              <a:shade val="50000"/>
              <a:hueOff val="-167546"/>
              <a:satOff val="-5070"/>
              <a:lumOff val="332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BB1746-183E-4262-8CFA-516591C1AA56}">
      <dsp:nvSpPr>
        <dsp:cNvPr id="0" name=""/>
        <dsp:cNvSpPr/>
      </dsp:nvSpPr>
      <dsp:spPr>
        <a:xfrm>
          <a:off x="1551358" y="1713765"/>
          <a:ext cx="1161209" cy="1017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t>New idea applied</a:t>
          </a:r>
          <a:endParaRPr lang="en-GB" sz="2000" kern="1200" dirty="0"/>
        </a:p>
      </dsp:txBody>
      <dsp:txXfrm>
        <a:off x="1551358" y="1713765"/>
        <a:ext cx="1161209" cy="1017867"/>
      </dsp:txXfrm>
    </dsp:sp>
    <dsp:sp modelId="{B55C88CC-4844-4D3D-9079-8068B237E4F7}">
      <dsp:nvSpPr>
        <dsp:cNvPr id="0" name=""/>
        <dsp:cNvSpPr/>
      </dsp:nvSpPr>
      <dsp:spPr>
        <a:xfrm>
          <a:off x="2493471" y="1234768"/>
          <a:ext cx="219096" cy="219096"/>
        </a:xfrm>
        <a:prstGeom prst="triangle">
          <a:avLst>
            <a:gd name="adj" fmla="val 100000"/>
          </a:avLst>
        </a:prstGeom>
        <a:solidFill>
          <a:schemeClr val="accent4">
            <a:shade val="50000"/>
            <a:hueOff val="-167546"/>
            <a:satOff val="-5070"/>
            <a:lumOff val="33290"/>
            <a:alphaOff val="0"/>
          </a:schemeClr>
        </a:solidFill>
        <a:ln w="25400" cap="flat" cmpd="sng" algn="ctr">
          <a:solidFill>
            <a:schemeClr val="accent4">
              <a:shade val="50000"/>
              <a:hueOff val="-167546"/>
              <a:satOff val="-5070"/>
              <a:lumOff val="332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592602-8225-4893-A0AB-68C049770A74}">
      <dsp:nvSpPr>
        <dsp:cNvPr id="0" name=""/>
        <dsp:cNvSpPr/>
      </dsp:nvSpPr>
      <dsp:spPr>
        <a:xfrm rot="5400000">
          <a:off x="3101934" y="977698"/>
          <a:ext cx="772980" cy="1286222"/>
        </a:xfrm>
        <a:prstGeom prst="corner">
          <a:avLst>
            <a:gd name="adj1" fmla="val 16120"/>
            <a:gd name="adj2" fmla="val 16110"/>
          </a:avLst>
        </a:prstGeom>
        <a:solidFill>
          <a:schemeClr val="accent4">
            <a:shade val="50000"/>
            <a:hueOff val="-83773"/>
            <a:satOff val="-2535"/>
            <a:lumOff val="16645"/>
            <a:alphaOff val="0"/>
          </a:schemeClr>
        </a:solidFill>
        <a:ln w="25400" cap="flat" cmpd="sng" algn="ctr">
          <a:solidFill>
            <a:schemeClr val="accent4">
              <a:shade val="50000"/>
              <a:hueOff val="-83773"/>
              <a:satOff val="-2535"/>
              <a:lumOff val="166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AEECBF-2E7F-4948-B086-F23093ED88B1}">
      <dsp:nvSpPr>
        <dsp:cNvPr id="0" name=""/>
        <dsp:cNvSpPr/>
      </dsp:nvSpPr>
      <dsp:spPr>
        <a:xfrm>
          <a:off x="2972904" y="1362002"/>
          <a:ext cx="1161209" cy="1017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t>Problem solved</a:t>
          </a:r>
          <a:endParaRPr lang="en-GB" sz="2000" kern="1200" dirty="0"/>
        </a:p>
      </dsp:txBody>
      <dsp:txXfrm>
        <a:off x="2972904" y="1362002"/>
        <a:ext cx="1161209" cy="10178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1F4AD-E9A8-4877-A1BC-8CDFE40943AC}">
      <dsp:nvSpPr>
        <dsp:cNvPr id="0" name=""/>
        <dsp:cNvSpPr/>
      </dsp:nvSpPr>
      <dsp:spPr>
        <a:xfrm rot="5400000">
          <a:off x="222822" y="693024"/>
          <a:ext cx="667479" cy="1110670"/>
        </a:xfrm>
        <a:prstGeom prst="corner">
          <a:avLst>
            <a:gd name="adj1" fmla="val 16120"/>
            <a:gd name="adj2" fmla="val 16110"/>
          </a:avLst>
        </a:prstGeom>
        <a:solidFill>
          <a:schemeClr val="accent2">
            <a:shade val="5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DAEC7C-01C9-4759-93A4-41E5929E2BBF}">
      <dsp:nvSpPr>
        <dsp:cNvPr id="0" name=""/>
        <dsp:cNvSpPr/>
      </dsp:nvSpPr>
      <dsp:spPr>
        <a:xfrm>
          <a:off x="111403" y="1024875"/>
          <a:ext cx="1002719" cy="878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t>Start Solving</a:t>
          </a:r>
          <a:endParaRPr lang="en-GB" sz="2000" kern="1200" dirty="0"/>
        </a:p>
      </dsp:txBody>
      <dsp:txXfrm>
        <a:off x="111403" y="1024875"/>
        <a:ext cx="1002719" cy="878942"/>
      </dsp:txXfrm>
    </dsp:sp>
    <dsp:sp modelId="{0546461D-14DD-4176-A3A1-FE6545373AE4}">
      <dsp:nvSpPr>
        <dsp:cNvPr id="0" name=""/>
        <dsp:cNvSpPr/>
      </dsp:nvSpPr>
      <dsp:spPr>
        <a:xfrm>
          <a:off x="924930" y="611255"/>
          <a:ext cx="189192" cy="189192"/>
        </a:xfrm>
        <a:prstGeom prst="triangle">
          <a:avLst>
            <a:gd name="adj" fmla="val 100000"/>
          </a:avLst>
        </a:prstGeom>
        <a:solidFill>
          <a:schemeClr val="accent2">
            <a:shade val="50000"/>
            <a:hueOff val="-11853"/>
            <a:satOff val="-2403"/>
            <a:lumOff val="13215"/>
            <a:alphaOff val="0"/>
          </a:schemeClr>
        </a:solidFill>
        <a:ln w="25400" cap="flat" cmpd="sng" algn="ctr">
          <a:solidFill>
            <a:schemeClr val="accent2">
              <a:shade val="50000"/>
              <a:hueOff val="-11853"/>
              <a:satOff val="-2403"/>
              <a:lumOff val="132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E27487-52B3-4E7C-8EEC-9B184F6811D0}">
      <dsp:nvSpPr>
        <dsp:cNvPr id="0" name=""/>
        <dsp:cNvSpPr/>
      </dsp:nvSpPr>
      <dsp:spPr>
        <a:xfrm rot="5400000">
          <a:off x="1449009" y="317794"/>
          <a:ext cx="667479" cy="1253624"/>
        </a:xfrm>
        <a:prstGeom prst="corner">
          <a:avLst>
            <a:gd name="adj1" fmla="val 16120"/>
            <a:gd name="adj2" fmla="val 16110"/>
          </a:avLst>
        </a:prstGeom>
        <a:solidFill>
          <a:schemeClr val="accent2">
            <a:shade val="50000"/>
            <a:hueOff val="-23705"/>
            <a:satOff val="-4805"/>
            <a:lumOff val="26429"/>
            <a:alphaOff val="0"/>
          </a:schemeClr>
        </a:solidFill>
        <a:ln w="25400" cap="flat" cmpd="sng" algn="ctr">
          <a:solidFill>
            <a:schemeClr val="accent2">
              <a:shade val="50000"/>
              <a:hueOff val="-23705"/>
              <a:satOff val="-4805"/>
              <a:lumOff val="264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5218A4-5A62-494F-B56F-D8258DDFDCA4}">
      <dsp:nvSpPr>
        <dsp:cNvPr id="0" name=""/>
        <dsp:cNvSpPr/>
      </dsp:nvSpPr>
      <dsp:spPr>
        <a:xfrm>
          <a:off x="1228750" y="721123"/>
          <a:ext cx="1438801" cy="878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t>Prior experience applied</a:t>
          </a:r>
          <a:endParaRPr lang="en-GB" sz="2000" kern="1200" dirty="0"/>
        </a:p>
      </dsp:txBody>
      <dsp:txXfrm>
        <a:off x="1228750" y="721123"/>
        <a:ext cx="1438801" cy="878942"/>
      </dsp:txXfrm>
    </dsp:sp>
    <dsp:sp modelId="{6BF65CE7-57EC-4C42-BCAC-CB7CE7E4A663}">
      <dsp:nvSpPr>
        <dsp:cNvPr id="0" name=""/>
        <dsp:cNvSpPr/>
      </dsp:nvSpPr>
      <dsp:spPr>
        <a:xfrm>
          <a:off x="2178429" y="321151"/>
          <a:ext cx="189192" cy="189192"/>
        </a:xfrm>
        <a:prstGeom prst="triangle">
          <a:avLst>
            <a:gd name="adj" fmla="val 100000"/>
          </a:avLst>
        </a:prstGeom>
        <a:solidFill>
          <a:schemeClr val="accent2">
            <a:shade val="50000"/>
            <a:hueOff val="-35558"/>
            <a:satOff val="-7208"/>
            <a:lumOff val="39644"/>
            <a:alphaOff val="0"/>
          </a:schemeClr>
        </a:solidFill>
        <a:ln w="25400" cap="flat" cmpd="sng" algn="ctr">
          <a:solidFill>
            <a:schemeClr val="accent2">
              <a:shade val="50000"/>
              <a:hueOff val="-35558"/>
              <a:satOff val="-7208"/>
              <a:lumOff val="396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95E30D-A597-4FDD-AF4A-08D25E1D79DE}">
      <dsp:nvSpPr>
        <dsp:cNvPr id="0" name=""/>
        <dsp:cNvSpPr/>
      </dsp:nvSpPr>
      <dsp:spPr>
        <a:xfrm rot="5400000">
          <a:off x="2677870" y="85519"/>
          <a:ext cx="667479" cy="1110670"/>
        </a:xfrm>
        <a:prstGeom prst="corner">
          <a:avLst>
            <a:gd name="adj1" fmla="val 16120"/>
            <a:gd name="adj2" fmla="val 16110"/>
          </a:avLst>
        </a:prstGeom>
        <a:solidFill>
          <a:schemeClr val="accent2">
            <a:shade val="50000"/>
            <a:hueOff val="-35558"/>
            <a:satOff val="-7208"/>
            <a:lumOff val="39644"/>
            <a:alphaOff val="0"/>
          </a:schemeClr>
        </a:solidFill>
        <a:ln w="25400" cap="flat" cmpd="sng" algn="ctr">
          <a:solidFill>
            <a:schemeClr val="accent2">
              <a:shade val="50000"/>
              <a:hueOff val="-35558"/>
              <a:satOff val="-7208"/>
              <a:lumOff val="396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FADF4F-3292-47A6-8375-A03CEF1EC87C}">
      <dsp:nvSpPr>
        <dsp:cNvPr id="0" name=""/>
        <dsp:cNvSpPr/>
      </dsp:nvSpPr>
      <dsp:spPr>
        <a:xfrm>
          <a:off x="2566451" y="417371"/>
          <a:ext cx="1002719" cy="878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t>Initial trials failed</a:t>
          </a:r>
          <a:endParaRPr lang="en-GB" sz="2000" kern="1200" dirty="0"/>
        </a:p>
      </dsp:txBody>
      <dsp:txXfrm>
        <a:off x="2566451" y="417371"/>
        <a:ext cx="1002719" cy="878942"/>
      </dsp:txXfrm>
    </dsp:sp>
    <dsp:sp modelId="{56B3A6D5-8E39-487B-A89B-EC27AC6F73D9}">
      <dsp:nvSpPr>
        <dsp:cNvPr id="0" name=""/>
        <dsp:cNvSpPr/>
      </dsp:nvSpPr>
      <dsp:spPr>
        <a:xfrm>
          <a:off x="3379978" y="3751"/>
          <a:ext cx="189192" cy="189192"/>
        </a:xfrm>
        <a:prstGeom prst="triangle">
          <a:avLst>
            <a:gd name="adj" fmla="val 100000"/>
          </a:avLst>
        </a:prstGeom>
        <a:solidFill>
          <a:schemeClr val="accent2">
            <a:shade val="50000"/>
            <a:hueOff val="-23705"/>
            <a:satOff val="-4805"/>
            <a:lumOff val="26429"/>
            <a:alphaOff val="0"/>
          </a:schemeClr>
        </a:solidFill>
        <a:ln w="25400" cap="flat" cmpd="sng" algn="ctr">
          <a:solidFill>
            <a:schemeClr val="accent2">
              <a:shade val="50000"/>
              <a:hueOff val="-23705"/>
              <a:satOff val="-4805"/>
              <a:lumOff val="264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379BF7-09DD-4BE1-B618-3309B0DBF565}">
      <dsp:nvSpPr>
        <dsp:cNvPr id="0" name=""/>
        <dsp:cNvSpPr/>
      </dsp:nvSpPr>
      <dsp:spPr>
        <a:xfrm rot="5400000">
          <a:off x="3905394" y="-218232"/>
          <a:ext cx="667479" cy="1110670"/>
        </a:xfrm>
        <a:prstGeom prst="corner">
          <a:avLst>
            <a:gd name="adj1" fmla="val 16120"/>
            <a:gd name="adj2" fmla="val 16110"/>
          </a:avLst>
        </a:prstGeom>
        <a:solidFill>
          <a:schemeClr val="accent2">
            <a:shade val="50000"/>
            <a:hueOff val="-11853"/>
            <a:satOff val="-2403"/>
            <a:lumOff val="13215"/>
            <a:alphaOff val="0"/>
          </a:schemeClr>
        </a:solidFill>
        <a:ln w="25400" cap="flat" cmpd="sng" algn="ctr">
          <a:solidFill>
            <a:schemeClr val="accent2">
              <a:shade val="50000"/>
              <a:hueOff val="-11853"/>
              <a:satOff val="-2403"/>
              <a:lumOff val="132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C6D420-1ECB-4BF5-A75E-0F1C7E6E8E29}">
      <dsp:nvSpPr>
        <dsp:cNvPr id="0" name=""/>
        <dsp:cNvSpPr/>
      </dsp:nvSpPr>
      <dsp:spPr>
        <a:xfrm>
          <a:off x="3793976" y="113619"/>
          <a:ext cx="1002719" cy="8789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GB" sz="2000" kern="1200" dirty="0" smtClean="0"/>
            <a:t>Impasse phase</a:t>
          </a:r>
          <a:endParaRPr lang="en-GB" sz="2000" kern="1200" dirty="0"/>
        </a:p>
      </dsp:txBody>
      <dsp:txXfrm>
        <a:off x="3793976" y="113619"/>
        <a:ext cx="1002719" cy="8789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A32C7-75BB-471B-B444-FDF1C5239D01}">
      <dsp:nvSpPr>
        <dsp:cNvPr id="0" name=""/>
        <dsp:cNvSpPr/>
      </dsp:nvSpPr>
      <dsp:spPr>
        <a:xfrm>
          <a:off x="1255859" y="562551"/>
          <a:ext cx="2039988" cy="608690"/>
        </a:xfrm>
        <a:prstGeom prst="roundRect">
          <a:avLst>
            <a:gd name="adj" fmla="val 1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Statistics</a:t>
          </a:r>
          <a:endParaRPr lang="en-GB" sz="2400" b="1" kern="1200" dirty="0"/>
        </a:p>
      </dsp:txBody>
      <dsp:txXfrm>
        <a:off x="1273687" y="580379"/>
        <a:ext cx="2004332" cy="573034"/>
      </dsp:txXfrm>
    </dsp:sp>
    <dsp:sp modelId="{5193D0BC-F9AF-47F8-98F0-151A413563E2}">
      <dsp:nvSpPr>
        <dsp:cNvPr id="0" name=""/>
        <dsp:cNvSpPr/>
      </dsp:nvSpPr>
      <dsp:spPr>
        <a:xfrm>
          <a:off x="4034617" y="556854"/>
          <a:ext cx="2398559" cy="608690"/>
        </a:xfrm>
        <a:prstGeom prst="roundRect">
          <a:avLst>
            <a:gd name="adj" fmla="val 10000"/>
          </a:avLst>
        </a:prstGeom>
        <a:solidFill>
          <a:schemeClr val="accent3">
            <a:tint val="40000"/>
            <a:alpha val="90000"/>
            <a:hueOff val="3572283"/>
            <a:satOff val="-4598"/>
            <a:lumOff val="-358"/>
            <a:alphaOff val="0"/>
          </a:schemeClr>
        </a:solidFill>
        <a:ln w="25400" cap="flat" cmpd="sng" algn="ctr">
          <a:solidFill>
            <a:schemeClr val="accent3">
              <a:tint val="40000"/>
              <a:alpha val="90000"/>
              <a:hueOff val="3572283"/>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Animation?</a:t>
          </a:r>
          <a:endParaRPr lang="en-GB" sz="2400" b="1" kern="1200" dirty="0"/>
        </a:p>
      </dsp:txBody>
      <dsp:txXfrm>
        <a:off x="4052445" y="574682"/>
        <a:ext cx="2362903" cy="573034"/>
      </dsp:txXfrm>
    </dsp:sp>
    <dsp:sp modelId="{CF844929-D4D2-4727-B7DB-E8F663BBF28D}">
      <dsp:nvSpPr>
        <dsp:cNvPr id="0" name=""/>
        <dsp:cNvSpPr/>
      </dsp:nvSpPr>
      <dsp:spPr>
        <a:xfrm>
          <a:off x="3441299" y="2596395"/>
          <a:ext cx="569076" cy="437595"/>
        </a:xfrm>
        <a:prstGeom prst="triangle">
          <a:avLst/>
        </a:prstGeom>
        <a:solidFill>
          <a:schemeClr val="accent6">
            <a:alpha val="90000"/>
          </a:schemeClr>
        </a:solidFill>
        <a:ln w="25400" cap="flat" cmpd="sng" algn="ctr">
          <a:solidFill>
            <a:schemeClr val="accent3">
              <a:tint val="40000"/>
              <a:alpha val="90000"/>
              <a:hueOff val="7144567"/>
              <a:satOff val="-9195"/>
              <a:lumOff val="-717"/>
              <a:alphaOff val="0"/>
            </a:schemeClr>
          </a:solidFill>
          <a:prstDash val="solid"/>
        </a:ln>
        <a:effectLst/>
      </dsp:spPr>
      <dsp:style>
        <a:lnRef idx="2">
          <a:scrgbClr r="0" g="0" b="0"/>
        </a:lnRef>
        <a:fillRef idx="1">
          <a:scrgbClr r="0" g="0" b="0"/>
        </a:fillRef>
        <a:effectRef idx="0">
          <a:scrgbClr r="0" g="0" b="0"/>
        </a:effectRef>
        <a:fontRef idx="minor"/>
      </dsp:style>
    </dsp:sp>
    <dsp:sp modelId="{309D26E4-BF96-4484-BFEF-43811FCD328A}">
      <dsp:nvSpPr>
        <dsp:cNvPr id="0" name=""/>
        <dsp:cNvSpPr/>
      </dsp:nvSpPr>
      <dsp:spPr>
        <a:xfrm>
          <a:off x="299078" y="2858410"/>
          <a:ext cx="2739106" cy="185041"/>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4C7920CC-1982-480D-B3CD-6387E5900C2F}">
      <dsp:nvSpPr>
        <dsp:cNvPr id="0" name=""/>
        <dsp:cNvSpPr/>
      </dsp:nvSpPr>
      <dsp:spPr>
        <a:xfrm>
          <a:off x="2315589" y="1662356"/>
          <a:ext cx="1095642" cy="69793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endParaRPr lang="en-GB" sz="3600" kern="1200" dirty="0"/>
        </a:p>
      </dsp:txBody>
      <dsp:txXfrm>
        <a:off x="2349659" y="1696426"/>
        <a:ext cx="1027502" cy="629791"/>
      </dsp:txXfrm>
    </dsp:sp>
    <dsp:sp modelId="{B2D009BE-40E3-4314-A214-787C414145C5}">
      <dsp:nvSpPr>
        <dsp:cNvPr id="0" name=""/>
        <dsp:cNvSpPr/>
      </dsp:nvSpPr>
      <dsp:spPr>
        <a:xfrm>
          <a:off x="3974704" y="1676491"/>
          <a:ext cx="1095642" cy="688714"/>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endParaRPr lang="en-GB" sz="3600" kern="1200" dirty="0"/>
        </a:p>
      </dsp:txBody>
      <dsp:txXfrm>
        <a:off x="4008324" y="1710111"/>
        <a:ext cx="1028402" cy="6214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6AF04-FCBE-4A04-BC11-0CA74180EBCE}">
      <dsp:nvSpPr>
        <dsp:cNvPr id="0" name=""/>
        <dsp:cNvSpPr/>
      </dsp:nvSpPr>
      <dsp:spPr>
        <a:xfrm>
          <a:off x="5707" y="0"/>
          <a:ext cx="1834832" cy="80521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Simulation Model</a:t>
          </a:r>
          <a:endParaRPr lang="en-GB" sz="2400" b="1" kern="1200" dirty="0"/>
        </a:p>
      </dsp:txBody>
      <dsp:txXfrm>
        <a:off x="29291" y="23584"/>
        <a:ext cx="1787664" cy="758049"/>
      </dsp:txXfrm>
    </dsp:sp>
    <dsp:sp modelId="{C6084B2F-E021-4C72-B662-C3DD16D7A2AB}">
      <dsp:nvSpPr>
        <dsp:cNvPr id="0" name=""/>
        <dsp:cNvSpPr/>
      </dsp:nvSpPr>
      <dsp:spPr>
        <a:xfrm>
          <a:off x="2439433" y="0"/>
          <a:ext cx="1269655" cy="80521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en-GB" sz="3400" kern="1200"/>
        </a:p>
      </dsp:txBody>
      <dsp:txXfrm>
        <a:off x="2439433" y="161043"/>
        <a:ext cx="1028090" cy="483131"/>
      </dsp:txXfrm>
    </dsp:sp>
    <dsp:sp modelId="{9788787D-7FBE-4EAF-8325-BB2EB49EFD43}">
      <dsp:nvSpPr>
        <dsp:cNvPr id="0" name=""/>
        <dsp:cNvSpPr/>
      </dsp:nvSpPr>
      <dsp:spPr>
        <a:xfrm>
          <a:off x="4236116" y="0"/>
          <a:ext cx="1854176" cy="805217"/>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t>Insight?</a:t>
          </a:r>
          <a:endParaRPr lang="en-GB" sz="2400" b="1" kern="1200" dirty="0"/>
        </a:p>
      </dsp:txBody>
      <dsp:txXfrm>
        <a:off x="4259700" y="23584"/>
        <a:ext cx="1807008" cy="7580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50232-4965-45CB-9A17-2CD1B06E7C51}">
      <dsp:nvSpPr>
        <dsp:cNvPr id="0" name=""/>
        <dsp:cNvSpPr/>
      </dsp:nvSpPr>
      <dsp:spPr>
        <a:xfrm>
          <a:off x="2284986" y="1308390"/>
          <a:ext cx="2284827" cy="2048952"/>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t>Experiment</a:t>
          </a:r>
          <a:endParaRPr lang="en-GB" sz="2400" kern="1200" dirty="0"/>
        </a:p>
      </dsp:txBody>
      <dsp:txXfrm>
        <a:off x="2619591" y="1608452"/>
        <a:ext cx="1615617" cy="1448828"/>
      </dsp:txXfrm>
    </dsp:sp>
    <dsp:sp modelId="{E3BEC773-2734-44CA-920B-46B7548F5091}">
      <dsp:nvSpPr>
        <dsp:cNvPr id="0" name=""/>
        <dsp:cNvSpPr/>
      </dsp:nvSpPr>
      <dsp:spPr>
        <a:xfrm>
          <a:off x="1346377" y="168990"/>
          <a:ext cx="4130158" cy="4305282"/>
        </a:xfrm>
        <a:prstGeom prst="blockArc">
          <a:avLst>
            <a:gd name="adj1" fmla="val 16509444"/>
            <a:gd name="adj2" fmla="val 5088054"/>
            <a:gd name="adj3" fmla="val 5240"/>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EC100D1-4A9B-4439-980D-810C8EE5FE63}">
      <dsp:nvSpPr>
        <dsp:cNvPr id="0" name=""/>
        <dsp:cNvSpPr/>
      </dsp:nvSpPr>
      <dsp:spPr>
        <a:xfrm>
          <a:off x="3903285" y="0"/>
          <a:ext cx="1097966" cy="1097736"/>
        </a:xfrm>
        <a:prstGeom prst="ellipse">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3936" t="4088" r="5736" b="4088"/>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D2A8FEF-40EA-4FC7-A682-45497C52B2E0}">
      <dsp:nvSpPr>
        <dsp:cNvPr id="0" name=""/>
        <dsp:cNvSpPr/>
      </dsp:nvSpPr>
      <dsp:spPr>
        <a:xfrm>
          <a:off x="5273860" y="0"/>
          <a:ext cx="3357338" cy="106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GB" sz="2400" kern="1200" dirty="0" smtClean="0"/>
            <a:t>Independent and Dependent Variables</a:t>
          </a:r>
          <a:endParaRPr lang="en-GB" sz="2400" kern="1200" dirty="0"/>
        </a:p>
      </dsp:txBody>
      <dsp:txXfrm>
        <a:off x="5273860" y="0"/>
        <a:ext cx="3357338" cy="1062628"/>
      </dsp:txXfrm>
    </dsp:sp>
    <dsp:sp modelId="{6421B5FC-0153-48C6-B9CB-3D4B6FE5EE17}">
      <dsp:nvSpPr>
        <dsp:cNvPr id="0" name=""/>
        <dsp:cNvSpPr/>
      </dsp:nvSpPr>
      <dsp:spPr>
        <a:xfrm>
          <a:off x="4714276" y="1022369"/>
          <a:ext cx="1097966" cy="1097736"/>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45ECD362-251D-469A-90D0-358E1D380EEA}">
      <dsp:nvSpPr>
        <dsp:cNvPr id="0" name=""/>
        <dsp:cNvSpPr/>
      </dsp:nvSpPr>
      <dsp:spPr>
        <a:xfrm>
          <a:off x="5869682" y="1041562"/>
          <a:ext cx="1761902" cy="106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GB" sz="2400" kern="1200" dirty="0" smtClean="0"/>
            <a:t>Participants</a:t>
          </a:r>
          <a:endParaRPr lang="en-GB" sz="2400" kern="1200" dirty="0"/>
        </a:p>
      </dsp:txBody>
      <dsp:txXfrm>
        <a:off x="5869682" y="1041562"/>
        <a:ext cx="1761902" cy="1062628"/>
      </dsp:txXfrm>
    </dsp:sp>
    <dsp:sp modelId="{104C3E6A-AD81-4CB3-A4C1-B361D09FA5FD}">
      <dsp:nvSpPr>
        <dsp:cNvPr id="0" name=""/>
        <dsp:cNvSpPr/>
      </dsp:nvSpPr>
      <dsp:spPr>
        <a:xfrm>
          <a:off x="4710065" y="2525497"/>
          <a:ext cx="1097966" cy="1097736"/>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 r="-2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FAC98E0A-BD03-4A4B-B2FE-0B85744698E4}">
      <dsp:nvSpPr>
        <dsp:cNvPr id="0" name=""/>
        <dsp:cNvSpPr/>
      </dsp:nvSpPr>
      <dsp:spPr>
        <a:xfrm>
          <a:off x="5892860" y="2647656"/>
          <a:ext cx="1469770" cy="93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GB" sz="2400" kern="1200" dirty="0" smtClean="0"/>
            <a:t>Procedure</a:t>
          </a:r>
          <a:endParaRPr lang="en-GB" sz="2400" kern="1200" dirty="0"/>
        </a:p>
      </dsp:txBody>
      <dsp:txXfrm>
        <a:off x="5892860" y="2647656"/>
        <a:ext cx="1469770" cy="935750"/>
      </dsp:txXfrm>
    </dsp:sp>
    <dsp:sp modelId="{4C003B48-3AB6-44CB-B88F-3A680281D2A7}">
      <dsp:nvSpPr>
        <dsp:cNvPr id="0" name=""/>
        <dsp:cNvSpPr/>
      </dsp:nvSpPr>
      <dsp:spPr>
        <a:xfrm>
          <a:off x="3903285" y="3583444"/>
          <a:ext cx="1097966" cy="1097736"/>
        </a:xfrm>
        <a:prstGeom prst="ellipse">
          <a:avLst/>
        </a:prstGeom>
        <a:blipFill dpi="0" rotWithShape="1">
          <a:blip xmlns:r="http://schemas.openxmlformats.org/officeDocument/2006/relationships" r:embed="rId4">
            <a:duotone>
              <a:prstClr val="black"/>
              <a:schemeClr val="accent5">
                <a:tint val="45000"/>
                <a:satMod val="400000"/>
              </a:schemeClr>
            </a:duotone>
            <a:extLst>
              <a:ext uri="{28A0092B-C50C-407E-A947-70E740481C1C}">
                <a14:useLocalDpi xmlns:a14="http://schemas.microsoft.com/office/drawing/2010/main" val="0"/>
              </a:ext>
            </a:extLst>
          </a:blip>
          <a:srcRect/>
          <a:stretch>
            <a:fillRect l="5565" t="5565" r="5565" b="5565"/>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054BD2BD-7B38-419C-A8C4-015C69295138}">
      <dsp:nvSpPr>
        <dsp:cNvPr id="0" name=""/>
        <dsp:cNvSpPr/>
      </dsp:nvSpPr>
      <dsp:spPr>
        <a:xfrm>
          <a:off x="5084877" y="3739470"/>
          <a:ext cx="1469770" cy="902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GB" sz="2400" kern="1200" dirty="0" smtClean="0"/>
            <a:t>Materials</a:t>
          </a:r>
          <a:endParaRPr lang="en-GB" sz="2400" kern="1200" dirty="0"/>
        </a:p>
      </dsp:txBody>
      <dsp:txXfrm>
        <a:off x="5084877" y="3739470"/>
        <a:ext cx="1469770" cy="9026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6F1B6-37E4-452A-B3F7-87CF561486F0}">
      <dsp:nvSpPr>
        <dsp:cNvPr id="0" name=""/>
        <dsp:cNvSpPr/>
      </dsp:nvSpPr>
      <dsp:spPr>
        <a:xfrm>
          <a:off x="0" y="1412853"/>
          <a:ext cx="8588210" cy="1885363"/>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CB6B09-3B62-4B45-A9C1-96FA8E050457}">
      <dsp:nvSpPr>
        <dsp:cNvPr id="0" name=""/>
        <dsp:cNvSpPr/>
      </dsp:nvSpPr>
      <dsp:spPr>
        <a:xfrm rot="5400000">
          <a:off x="447317" y="559651"/>
          <a:ext cx="763018" cy="188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Case Study</a:t>
          </a:r>
          <a:endParaRPr lang="en-GB" sz="2400" kern="1200" dirty="0"/>
        </a:p>
      </dsp:txBody>
      <dsp:txXfrm>
        <a:off x="447317" y="559651"/>
        <a:ext cx="763018" cy="1885363"/>
      </dsp:txXfrm>
    </dsp:sp>
    <dsp:sp modelId="{4CA60802-5415-4C0A-9EE3-98D591336E44}">
      <dsp:nvSpPr>
        <dsp:cNvPr id="0" name=""/>
        <dsp:cNvSpPr/>
      </dsp:nvSpPr>
      <dsp:spPr>
        <a:xfrm>
          <a:off x="620778" y="2148656"/>
          <a:ext cx="416096" cy="416096"/>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7D2A08-E503-41A4-9319-778004E476DA}">
      <dsp:nvSpPr>
        <dsp:cNvPr id="0" name=""/>
        <dsp:cNvSpPr/>
      </dsp:nvSpPr>
      <dsp:spPr>
        <a:xfrm rot="5400000">
          <a:off x="1119980" y="2609644"/>
          <a:ext cx="1181315" cy="188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t" anchorCtr="0">
          <a:noAutofit/>
        </a:bodyPr>
        <a:lstStyle/>
        <a:p>
          <a:pPr lvl="0" algn="ctr" defTabSz="1066800">
            <a:lnSpc>
              <a:spcPct val="90000"/>
            </a:lnSpc>
            <a:spcBef>
              <a:spcPct val="0"/>
            </a:spcBef>
            <a:spcAft>
              <a:spcPct val="35000"/>
            </a:spcAft>
          </a:pPr>
          <a:r>
            <a:rPr lang="en-GB" sz="2400" kern="1200" dirty="0" smtClean="0"/>
            <a:t>Session Details</a:t>
          </a:r>
          <a:endParaRPr lang="en-GB" sz="2400" kern="1200" dirty="0"/>
        </a:p>
      </dsp:txBody>
      <dsp:txXfrm>
        <a:off x="1119980" y="2609644"/>
        <a:ext cx="1181315" cy="1885363"/>
      </dsp:txXfrm>
    </dsp:sp>
    <dsp:sp modelId="{AD6C0428-6D5C-45B7-AA27-50EE4A9C8344}">
      <dsp:nvSpPr>
        <dsp:cNvPr id="0" name=""/>
        <dsp:cNvSpPr/>
      </dsp:nvSpPr>
      <dsp:spPr>
        <a:xfrm>
          <a:off x="1572253" y="2135008"/>
          <a:ext cx="416096" cy="416096"/>
        </a:xfrm>
        <a:prstGeom prst="ellipse">
          <a:avLst/>
        </a:prstGeom>
        <a:solidFill>
          <a:schemeClr val="accent4">
            <a:hueOff val="-892954"/>
            <a:satOff val="5380"/>
            <a:lumOff val="43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4BA85D7-6C82-4C1B-B1D2-7D7124A8F065}">
      <dsp:nvSpPr>
        <dsp:cNvPr id="0" name=""/>
        <dsp:cNvSpPr/>
      </dsp:nvSpPr>
      <dsp:spPr>
        <a:xfrm rot="5400000">
          <a:off x="2052148" y="627901"/>
          <a:ext cx="1369643" cy="188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Pre-session Questions</a:t>
          </a:r>
          <a:endParaRPr lang="en-GB" sz="2400" kern="1200" dirty="0"/>
        </a:p>
      </dsp:txBody>
      <dsp:txXfrm>
        <a:off x="2052148" y="627901"/>
        <a:ext cx="1369643" cy="1885363"/>
      </dsp:txXfrm>
    </dsp:sp>
    <dsp:sp modelId="{CD69422A-B9B6-4328-8019-64235EC74F58}">
      <dsp:nvSpPr>
        <dsp:cNvPr id="0" name=""/>
        <dsp:cNvSpPr/>
      </dsp:nvSpPr>
      <dsp:spPr>
        <a:xfrm>
          <a:off x="2460076" y="2135008"/>
          <a:ext cx="416096" cy="416096"/>
        </a:xfrm>
        <a:prstGeom prst="ellipse">
          <a:avLst/>
        </a:prstGeom>
        <a:solidFill>
          <a:schemeClr val="accent4">
            <a:hueOff val="-1785908"/>
            <a:satOff val="10760"/>
            <a:lumOff val="86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E4B1CF5-0332-46B4-B8E3-839DC2F146F1}">
      <dsp:nvSpPr>
        <dsp:cNvPr id="0" name=""/>
        <dsp:cNvSpPr/>
      </dsp:nvSpPr>
      <dsp:spPr>
        <a:xfrm rot="5400000">
          <a:off x="3187896" y="2504535"/>
          <a:ext cx="1148788" cy="188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Solving</a:t>
          </a:r>
          <a:endParaRPr lang="en-GB" sz="2400" kern="1200" dirty="0"/>
        </a:p>
      </dsp:txBody>
      <dsp:txXfrm>
        <a:off x="3187896" y="2504535"/>
        <a:ext cx="1148788" cy="1885363"/>
      </dsp:txXfrm>
    </dsp:sp>
    <dsp:sp modelId="{AD04B26A-13CB-443B-807E-A6AF5A3EA8D7}">
      <dsp:nvSpPr>
        <dsp:cNvPr id="0" name=""/>
        <dsp:cNvSpPr/>
      </dsp:nvSpPr>
      <dsp:spPr>
        <a:xfrm>
          <a:off x="3494010" y="2148656"/>
          <a:ext cx="416096" cy="416096"/>
        </a:xfrm>
        <a:prstGeom prst="ellipse">
          <a:avLst/>
        </a:prstGeom>
        <a:solidFill>
          <a:schemeClr val="accent4">
            <a:hueOff val="-2678862"/>
            <a:satOff val="16139"/>
            <a:lumOff val="129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48EC3E0-AB8E-436F-85CF-08519A313E12}">
      <dsp:nvSpPr>
        <dsp:cNvPr id="0" name=""/>
        <dsp:cNvSpPr/>
      </dsp:nvSpPr>
      <dsp:spPr>
        <a:xfrm rot="5400000">
          <a:off x="5840924" y="600601"/>
          <a:ext cx="1430605" cy="188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dirty="0" smtClean="0"/>
            <a:t>End-session Questions</a:t>
          </a:r>
          <a:endParaRPr lang="en-GB" sz="2400" kern="1200" dirty="0"/>
        </a:p>
      </dsp:txBody>
      <dsp:txXfrm>
        <a:off x="5840924" y="600601"/>
        <a:ext cx="1430605" cy="1885363"/>
      </dsp:txXfrm>
    </dsp:sp>
    <dsp:sp modelId="{2545BF6B-AAB3-4B33-9D77-D0E179BD9B7A}">
      <dsp:nvSpPr>
        <dsp:cNvPr id="0" name=""/>
        <dsp:cNvSpPr/>
      </dsp:nvSpPr>
      <dsp:spPr>
        <a:xfrm>
          <a:off x="6240834" y="2135670"/>
          <a:ext cx="416096" cy="416096"/>
        </a:xfrm>
        <a:prstGeom prst="ellipse">
          <a:avLst/>
        </a:prstGeom>
        <a:solidFill>
          <a:schemeClr val="accent4">
            <a:hueOff val="-3571816"/>
            <a:satOff val="21519"/>
            <a:lumOff val="172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78B709-DBDB-4C9C-9AA7-03026A758308}">
      <dsp:nvSpPr>
        <dsp:cNvPr id="0" name=""/>
        <dsp:cNvSpPr/>
      </dsp:nvSpPr>
      <dsp:spPr>
        <a:xfrm rot="5400000">
          <a:off x="6395061" y="2527744"/>
          <a:ext cx="837357" cy="188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t" anchorCtr="0">
          <a:noAutofit/>
        </a:bodyPr>
        <a:lstStyle/>
        <a:p>
          <a:pPr lvl="0" algn="r" defTabSz="1066800">
            <a:lnSpc>
              <a:spcPct val="90000"/>
            </a:lnSpc>
            <a:spcBef>
              <a:spcPct val="0"/>
            </a:spcBef>
            <a:spcAft>
              <a:spcPct val="35000"/>
            </a:spcAft>
          </a:pPr>
          <a:r>
            <a:rPr lang="en-GB" sz="2400" kern="1200" dirty="0" smtClean="0"/>
            <a:t>End</a:t>
          </a:r>
          <a:endParaRPr lang="en-GB" sz="2400" kern="1200" dirty="0"/>
        </a:p>
      </dsp:txBody>
      <dsp:txXfrm>
        <a:off x="6395061" y="2527744"/>
        <a:ext cx="837357" cy="1885363"/>
      </dsp:txXfrm>
    </dsp:sp>
    <dsp:sp modelId="{D2AEDAE9-875A-4BE6-9107-9070599AA16F}">
      <dsp:nvSpPr>
        <dsp:cNvPr id="0" name=""/>
        <dsp:cNvSpPr/>
      </dsp:nvSpPr>
      <dsp:spPr>
        <a:xfrm>
          <a:off x="7196385" y="2148656"/>
          <a:ext cx="416096" cy="416096"/>
        </a:xfrm>
        <a:prstGeom prst="ellipse">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34E36-B6A9-4B7E-84E1-351847E6102C}">
      <dsp:nvSpPr>
        <dsp:cNvPr id="0" name=""/>
        <dsp:cNvSpPr/>
      </dsp:nvSpPr>
      <dsp:spPr>
        <a:xfrm>
          <a:off x="1460" y="1276829"/>
          <a:ext cx="1936454" cy="1936454"/>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Solve Task</a:t>
          </a:r>
          <a:endParaRPr lang="en-GB" sz="2800" kern="1200" dirty="0"/>
        </a:p>
      </dsp:txBody>
      <dsp:txXfrm>
        <a:off x="285047" y="1560416"/>
        <a:ext cx="1369280" cy="1369280"/>
      </dsp:txXfrm>
    </dsp:sp>
    <dsp:sp modelId="{F2158CCE-7B8A-4ED2-9DAB-081C466D03D5}">
      <dsp:nvSpPr>
        <dsp:cNvPr id="0" name=""/>
        <dsp:cNvSpPr/>
      </dsp:nvSpPr>
      <dsp:spPr>
        <a:xfrm>
          <a:off x="2095155" y="1683484"/>
          <a:ext cx="1123143" cy="1123143"/>
        </a:xfrm>
        <a:prstGeom prst="mathPlus">
          <a:avLst/>
        </a:prstGeom>
        <a:noFill/>
        <a:ln w="38100" cap="flat" cmpd="sng" algn="ctr">
          <a:solidFill>
            <a:schemeClr val="accent4"/>
          </a:solidFill>
          <a:prstDash val="solid"/>
        </a:ln>
        <a:effectLst>
          <a:outerShdw blurRad="40000" dist="23000" dir="5400000" rotWithShape="0">
            <a:srgbClr val="000000">
              <a:alpha val="35000"/>
            </a:srgbClr>
          </a:outerShdw>
        </a:effectLst>
      </dsp:spPr>
      <dsp:style>
        <a:lnRef idx="3">
          <a:schemeClr val="accent4"/>
        </a:lnRef>
        <a:fillRef idx="0">
          <a:schemeClr val="accent4"/>
        </a:fillRef>
        <a:effectRef idx="2">
          <a:schemeClr val="accent4"/>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a:p>
      </dsp:txBody>
      <dsp:txXfrm>
        <a:off x="2244028" y="2112974"/>
        <a:ext cx="825397" cy="264163"/>
      </dsp:txXfrm>
    </dsp:sp>
    <dsp:sp modelId="{CF281B7C-EF8D-48ED-A538-866716687C8F}">
      <dsp:nvSpPr>
        <dsp:cNvPr id="0" name=""/>
        <dsp:cNvSpPr/>
      </dsp:nvSpPr>
      <dsp:spPr>
        <a:xfrm>
          <a:off x="3375539" y="1276829"/>
          <a:ext cx="1936454" cy="1936454"/>
        </a:xfrm>
        <a:prstGeom prst="ellipse">
          <a:avLst/>
        </a:prstGeom>
        <a:solidFill>
          <a:schemeClr val="accent5"/>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Change Beliefs</a:t>
          </a:r>
          <a:endParaRPr lang="en-GB" sz="2800" kern="1200" dirty="0"/>
        </a:p>
      </dsp:txBody>
      <dsp:txXfrm>
        <a:off x="3659126" y="1560416"/>
        <a:ext cx="1369280" cy="1369280"/>
      </dsp:txXfrm>
    </dsp:sp>
    <dsp:sp modelId="{8E99DFAC-9CD8-46ED-8375-4E8BDB9FC0AE}">
      <dsp:nvSpPr>
        <dsp:cNvPr id="0" name=""/>
        <dsp:cNvSpPr/>
      </dsp:nvSpPr>
      <dsp:spPr>
        <a:xfrm>
          <a:off x="5469234" y="1683484"/>
          <a:ext cx="1123143" cy="1123143"/>
        </a:xfrm>
        <a:prstGeom prst="mathEqual">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089150">
            <a:lnSpc>
              <a:spcPct val="90000"/>
            </a:lnSpc>
            <a:spcBef>
              <a:spcPct val="0"/>
            </a:spcBef>
            <a:spcAft>
              <a:spcPct val="35000"/>
            </a:spcAft>
          </a:pPr>
          <a:endParaRPr lang="en-GB" sz="4700" kern="1200"/>
        </a:p>
      </dsp:txBody>
      <dsp:txXfrm>
        <a:off x="5618107" y="1914851"/>
        <a:ext cx="825397" cy="660409"/>
      </dsp:txXfrm>
    </dsp:sp>
    <dsp:sp modelId="{5BC84044-D8CD-4B23-B7DF-E9F047BC52C1}">
      <dsp:nvSpPr>
        <dsp:cNvPr id="0" name=""/>
        <dsp:cNvSpPr/>
      </dsp:nvSpPr>
      <dsp:spPr>
        <a:xfrm>
          <a:off x="6749618" y="1276829"/>
          <a:ext cx="1936454" cy="1936454"/>
        </a:xfrm>
        <a:prstGeom prst="ellipse">
          <a:avLst/>
        </a:prstGeom>
        <a:solidFill>
          <a:schemeClr val="accent6"/>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smtClean="0"/>
            <a:t>Insight</a:t>
          </a:r>
          <a:endParaRPr lang="en-GB" sz="2800" kern="1200" dirty="0"/>
        </a:p>
      </dsp:txBody>
      <dsp:txXfrm>
        <a:off x="7033205" y="1560416"/>
        <a:ext cx="1369280" cy="13692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BubblePictureList">
  <dgm:title val=""/>
  <dgm:desc val=""/>
  <dgm:catLst>
    <dgm:cat type="picture" pri="22000"/>
    <dgm:cat type="pictureconvert" pri="22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8"/>
      <dgm:chPref val="8"/>
      <dgm:dir/>
    </dgm:varLst>
    <dgm:shape xmlns:r="http://schemas.openxmlformats.org/officeDocument/2006/relationships" r:blip="">
      <dgm:adjLst/>
    </dgm:shape>
    <dgm:choose name="Name1">
      <dgm:if name="Name2" axis="ch" ptType="node" func="cnt" op="equ" val="1">
        <dgm:alg type="composite">
          <dgm:param type="ar" val="1.7423"/>
        </dgm:alg>
        <dgm:choose name="Name3">
          <dgm:if name="Name4" func="var" arg="dir" op="equ" val="norm">
            <dgm:constrLst>
              <dgm:constr type="primFontSz" for="des" ptType="node" op="equ" val="65"/>
              <dgm:constr type="l" for="ch" forName="parent_text_1" refType="w" fact="0"/>
              <dgm:constr type="t" for="ch" forName="parent_text_1" refType="h" fact="0"/>
              <dgm:constr type="w" for="ch" forName="parent_text_1" refType="w" fact="0.6457"/>
              <dgm:constr type="h" for="ch" forName="parent_text_1" refType="h" fact="0.225"/>
              <dgm:constr type="l" for="ch" forName="image_accent_1" refType="w" fact="0.4305"/>
              <dgm:constr type="t" for="ch" forName="image_accent_1" refType="h" fact="0.2417"/>
              <dgm:constr type="w" for="ch" forName="image_accent_1" refType="w" fact="0.4352"/>
              <dgm:constr type="h" for="ch" forName="image_accent_1" refType="h" fact="0.7583"/>
              <dgm:constr type="l" for="ch" forName="accent_1" refType="w" fact="0.8709"/>
              <dgm:constr type="t" for="ch" forName="accent_1" refType="h" fact="0.1491"/>
              <dgm:constr type="w" for="ch" forName="accent_1" refType="w" fact="0.1291"/>
              <dgm:constr type="h" for="ch" forName="accent_1" refType="h" fact="0.225"/>
              <dgm:constr type="l" for="ch" forName="image_1" refType="w" fact="0.4457"/>
              <dgm:constr type="t" for="ch" forName="image_1" refType="h" fact="0.2709"/>
              <dgm:constr type="w" for="ch" forName="image_1" refType="w" fact="0.4018"/>
              <dgm:constr type="h" for="ch" forName="image_1" refType="h" fact="0.7"/>
            </dgm:constrLst>
          </dgm:if>
          <dgm:else name="Name5">
            <dgm:constrLst>
              <dgm:constr type="primFontSz" for="des" ptType="node" op="equ" val="65"/>
              <dgm:constr type="l" for="ch" forName="parent_text_1" refType="w" fact="0.3543"/>
              <dgm:constr type="t" for="ch" forName="parent_text_1" refType="h" fact="0"/>
              <dgm:constr type="w" for="ch" forName="parent_text_1" refType="w" fact="0.6457"/>
              <dgm:constr type="h" for="ch" forName="parent_text_1" refType="h" fact="0.225"/>
              <dgm:constr type="l" for="ch" forName="image_accent_1" refType="w" fact="0.1344"/>
              <dgm:constr type="t" for="ch" forName="image_accent_1" refType="h" fact="0.2417"/>
              <dgm:constr type="w" for="ch" forName="image_accent_1" refType="w" fact="0.4352"/>
              <dgm:constr type="h" for="ch" forName="image_accent_1" refType="h" fact="0.7583"/>
              <dgm:constr type="l" for="ch" forName="accent_1" refType="w" fact="0"/>
              <dgm:constr type="t" for="ch" forName="accent_1" refType="h" fact="0.1491"/>
              <dgm:constr type="w" for="ch" forName="accent_1" refType="w" fact="0.1291"/>
              <dgm:constr type="h" for="ch" forName="accent_1" refType="h" fact="0.225"/>
              <dgm:constr type="l" for="ch" forName="image_1" refType="w" fact="0.1525"/>
              <dgm:constr type="t" for="ch" forName="image_1" refType="h" fact="0.2709"/>
              <dgm:constr type="w" for="ch" forName="image_1" refType="w" fact="0.4018"/>
              <dgm:constr type="h" for="ch" forName="image_1" refType="h" fact="0.7"/>
            </dgm:constrLst>
          </dgm:else>
        </dgm:choose>
      </dgm:if>
      <dgm:if name="Name6" axis="ch" ptType="node" func="cnt" op="equ" val="2">
        <dgm:alg type="composite">
          <dgm:param type="ar" val="3.193"/>
        </dgm:alg>
        <dgm:choose name="Name7">
          <dgm:if name="Name8" func="var" arg="dir" op="equ" val="norm">
            <dgm:constrLst>
              <dgm:constr type="primFontSz" for="des" ptType="node" op="equ" val="65"/>
              <dgm:constr type="l" for="ch" forName="image_accent_1" refType="w" fact="0.2342"/>
              <dgm:constr type="t" for="ch" forName="image_accent_1" refType="h" fact="0.2354"/>
              <dgm:constr type="w" for="ch" forName="image_accent_1" refType="w" fact="0.2394"/>
              <dgm:constr type="h" for="ch" forName="image_accent_1" refType="h" fact="0.7646"/>
              <dgm:constr type="l" for="ch" forName="image_1" refType="w" fact="0.2434"/>
              <dgm:constr type="t" for="ch" forName="image_1" refType="h" fact="0.2648"/>
              <dgm:constr type="w" for="ch" forName="image_1" refType="w" fact="0.2211"/>
              <dgm:constr type="h" for="ch" forName="image_1" refType="h" fact="0.7058"/>
              <dgm:constr type="l" for="ch" forName="parent_text_1" refType="w" fact="0"/>
              <dgm:constr type="t" for="ch" forName="parent_text_1" refType="h" fact="0"/>
              <dgm:constr type="w" for="ch" forName="parent_text_1" refType="w" fact="0.3553"/>
              <dgm:constr type="h" for="ch" forName="parent_text_1" refType="h" fact="0.215"/>
              <dgm:constr type="l" for="ch" forName="image_accent_2" refType="w" fact="0.5"/>
              <dgm:constr type="t" for="ch" forName="image_accent_2" refType="h" fact="0.3883"/>
              <dgm:constr type="w" for="ch" forName="image_accent_2" refType="w" fact="0.1253"/>
              <dgm:constr type="h" for="ch" forName="image_accent_2" refType="h" fact="0.4"/>
              <dgm:constr type="l" for="ch" forName="image_2" refType="w" fact="0.5074"/>
              <dgm:constr type="t" for="ch" forName="image_2" refType="h" fact="0.4118"/>
              <dgm:constr type="w" for="ch" forName="image_2" refType="w" fact="0.1105"/>
              <dgm:constr type="h" for="ch" forName="image_2" refType="h" fact="0.3529"/>
              <dgm:constr type="l" for="ch" forName="parent_text_2" refType="w" fact="0.6447"/>
              <dgm:constr type="t" for="ch" forName="parent_text_2" refType="h" fact="0.4118"/>
              <dgm:constr type="w" for="ch" forName="parent_text_2" refType="w" fact="0.3553"/>
              <dgm:constr type="h" for="ch" forName="parent_text_2" refType="h" fact="0.3529"/>
              <dgm:constr type="l" for="ch" forName="accent_1" refType="w" fact="0.6316"/>
              <dgm:constr type="t" for="ch" forName="accent_1" refType="h" fact="0.7899"/>
              <dgm:constr type="w" for="ch" forName="accent_1" refType="w" fact="0.0395"/>
              <dgm:constr type="h" for="ch" forName="accent_1" refType="h" fact="0.126"/>
            </dgm:constrLst>
          </dgm:if>
          <dgm:else name="Name9">
            <dgm:constrLst>
              <dgm:constr type="primFontSz" for="des" ptType="node" op="equ" val="65"/>
              <dgm:constr type="l" for="ch" forName="image_accent_2" refType="w" fact="0.3747"/>
              <dgm:constr type="t" for="ch" forName="image_accent_2" refType="h" fact="0.3883"/>
              <dgm:constr type="w" for="ch" forName="image_accent_2" refType="w" fact="0.1253"/>
              <dgm:constr type="h" for="ch" forName="image_accent_2" refType="h" fact="0.4"/>
              <dgm:constr type="l" for="ch" forName="image_2" refType="w" fact="0.3821"/>
              <dgm:constr type="t" for="ch" forName="image_2" refType="h" fact="0.4118"/>
              <dgm:constr type="w" for="ch" forName="image_2" refType="w" fact="0.1105"/>
              <dgm:constr type="h" for="ch" forName="image_2" refType="h" fact="0.3529"/>
              <dgm:constr type="l" for="ch" forName="parent_text_1" refType="w" fact="0.6447"/>
              <dgm:constr type="t" for="ch" forName="parent_text_1" refType="h" fact="0"/>
              <dgm:constr type="w" for="ch" forName="parent_text_1" refType="w" fact="0.3553"/>
              <dgm:constr type="h" for="ch" forName="parent_text_1" refType="h" fact="0.215"/>
              <dgm:constr type="l" for="ch" forName="parent_text_2" refType="w" fact="0"/>
              <dgm:constr type="t" for="ch" forName="parent_text_2" refType="h" fact="0.4118"/>
              <dgm:constr type="w" for="ch" forName="parent_text_2" refType="w" fact="0.3553"/>
              <dgm:constr type="h" for="ch" forName="parent_text_2" refType="h" fact="0.3529"/>
              <dgm:constr type="l" for="ch" forName="image_accent_1" refType="w" fact="0.5263"/>
              <dgm:constr type="t" for="ch" forName="image_accent_1" refType="h" fact="0.2354"/>
              <dgm:constr type="w" for="ch" forName="image_accent_1" refType="w" fact="0.2394"/>
              <dgm:constr type="h" for="ch" forName="image_accent_1" refType="h" fact="0.7646"/>
              <dgm:constr type="l" for="ch" forName="image_1" refType="w" fact="0.5355"/>
              <dgm:constr type="t" for="ch" forName="image_1" refType="h" fact="0.2648"/>
              <dgm:constr type="w" for="ch" forName="image_1" refType="w" fact="0.2211"/>
              <dgm:constr type="h" for="ch" forName="image_1" refType="h" fact="0.7058"/>
              <dgm:constr type="l" for="ch" forName="accent_1" refType="w" fact="0.3289"/>
              <dgm:constr type="t" for="ch" forName="accent_1" refType="h" fact="0.7899"/>
              <dgm:constr type="w" for="ch" forName="accent_1" refType="w" fact="0.0395"/>
              <dgm:constr type="h" for="ch" forName="accent_1" refType="h" fact="0.126"/>
            </dgm:constrLst>
          </dgm:else>
        </dgm:choose>
      </dgm:if>
      <dgm:if name="Name10" axis="ch" ptType="node" func="cnt" op="equ" val="3">
        <dgm:alg type="composite">
          <dgm:param type="ar" val="2.4052"/>
        </dgm:alg>
        <dgm:choose name="Name11">
          <dgm:if name="Name12" func="var" arg="dir" op="equ" val="norm">
            <dgm:constrLst>
              <dgm:constr type="primFontSz" for="des" ptType="node" op="equ" val="65"/>
              <dgm:constr type="l" for="ch" forName="accent_3" refType="w" fact="0.6316"/>
              <dgm:constr type="t" for="ch" forName="accent_3" refType="h" fact="0.8355"/>
              <dgm:constr type="w" for="ch" forName="accent_3" refType="w" fact="0.0395"/>
              <dgm:constr type="h" for="ch" forName="accent_3" refType="h" fact="0.0949"/>
              <dgm:constr type="l" for="ch" forName="image_accent_2" refType="w" fact="0.4936"/>
              <dgm:constr type="t" for="ch" forName="image_accent_2" refType="h" fact="0.5329"/>
              <dgm:constr type="w" for="ch" forName="image_accent_2" refType="w" fact="0.1253"/>
              <dgm:constr type="h" for="ch" forName="image_accent_2" refType="h" fact="0.3013"/>
              <dgm:constr type="l" for="ch" forName="image_2" refType="w" fact="0.501"/>
              <dgm:constr type="t" for="ch" forName="image_2" refType="h" fact="0.5507"/>
              <dgm:constr type="w" for="ch" forName="image_2" refType="w" fact="0.1105"/>
              <dgm:constr type="h" for="ch" forName="image_2" refType="h" fact="0.2658"/>
              <dgm:constr type="l" for="ch" forName="image_accent_3" refType="w" fact="0.4446"/>
              <dgm:constr type="t" for="ch" forName="image_accent_3" refType="h" fact="0.1076"/>
              <dgm:constr type="w" for="ch" forName="image_accent_3" refType="w" fact="0.1606"/>
              <dgm:constr type="h" for="ch" forName="image_accent_3" refType="h" fact="0.3864"/>
              <dgm:constr type="l" for="ch" forName="image_3" refType="w" fact="0.4531"/>
              <dgm:constr type="t" for="ch" forName="image_3" refType="h" fact="0.128"/>
              <dgm:constr type="w" for="ch" forName="image_3" refType="w" fact="0.1437"/>
              <dgm:constr type="h" for="ch" forName="image_3" refType="h" fact="0.3456"/>
              <dgm:constr type="l" for="ch" forName="image_accent_1" refType="w" fact="0.2368"/>
              <dgm:constr type="t" for="ch" forName="image_accent_1" refType="h" fact="0.4241"/>
              <dgm:constr type="w" for="ch" forName="image_accent_1" refType="w" fact="0.2394"/>
              <dgm:constr type="h" for="ch" forName="image_accent_1" refType="h" fact="0.5759"/>
              <dgm:constr type="l" for="ch" forName="image_1" refType="w" fact="0.246"/>
              <dgm:constr type="t" for="ch" forName="image_1" refType="h" fact="0.4462"/>
              <dgm:constr type="w" for="ch" forName="image_1" refType="w" fact="0.2211"/>
              <dgm:constr type="h" for="ch" forName="image_1" refType="h" fact="0.5317"/>
              <dgm:constr type="l" for="ch" forName="parent_text_1" refType="w" fact="0"/>
              <dgm:constr type="t" for="ch" forName="parent_text_1" refType="h" fact="0.128"/>
              <dgm:constr type="w" for="ch" forName="parent_text_1" refType="w" fact="0.3553"/>
              <dgm:constr type="h" for="ch" forName="parent_text_1" refType="h" fact="0.2775"/>
              <dgm:constr type="l" for="ch" forName="accent_1" refType="w" fact="0.3895"/>
              <dgm:constr type="t" for="ch" forName="accent_1" refType="h" fact="0"/>
              <dgm:constr type="w" for="ch" forName="accent_1" refType="w" fact="0.0711"/>
              <dgm:constr type="h" for="ch" forName="accent_1" refType="h" fact="0.1709"/>
              <dgm:constr type="l" for="ch" forName="parent_text_2" refType="w" fact="0.6447"/>
              <dgm:constr type="t" for="ch" forName="parent_text_2" refType="h" fact="0.5507"/>
              <dgm:constr type="w" for="ch" forName="parent_text_2" refType="w" fact="0.3553"/>
              <dgm:constr type="h" for="ch" forName="parent_text_2" refType="h" fact="0.2658"/>
              <dgm:constr type="l" for="ch" forName="parent_text_3" refType="w" fact="0.6316"/>
              <dgm:constr type="t" for="ch" forName="parent_text_3" refType="h" fact="0.128"/>
              <dgm:constr type="w" for="ch" forName="parent_text_3" refType="w" fact="0.3553"/>
              <dgm:constr type="h" for="ch" forName="parent_text_3" refType="h" fact="0.3456"/>
              <dgm:constr type="l" for="ch" forName="accent_2" refType="w" fact="0.5789"/>
              <dgm:constr type="t" for="ch" forName="accent_2" refType="h" fact="0.0127"/>
              <dgm:constr type="w" for="ch" forName="accent_2" refType="w" fact="0.0526"/>
              <dgm:constr type="h" for="ch" forName="accent_2" refType="h" fact="0.1266"/>
            </dgm:constrLst>
          </dgm:if>
          <dgm:else name="Name13">
            <dgm:constrLst>
              <dgm:constr type="primFontSz" for="des" ptType="node" op="equ" val="65"/>
              <dgm:constr type="l" for="ch" forName="accent_1" refType="w" fact="0.3289"/>
              <dgm:constr type="t" for="ch" forName="accent_1" refType="h" fact="0.8355"/>
              <dgm:constr type="w" for="ch" forName="accent_1" refType="w" fact="0.0395"/>
              <dgm:constr type="h" for="ch" forName="accent_1" refType="h" fact="0.0949"/>
              <dgm:constr type="l" for="ch" forName="image_accent_2" refType="w" fact="0.3811"/>
              <dgm:constr type="t" for="ch" forName="image_accent_2" refType="h" fact="0.5329"/>
              <dgm:constr type="w" for="ch" forName="image_accent_2" refType="w" fact="0.1253"/>
              <dgm:constr type="h" for="ch" forName="image_accent_2" refType="h" fact="0.3013"/>
              <dgm:constr type="l" for="ch" forName="image_2" refType="w" fact="0.3885"/>
              <dgm:constr type="t" for="ch" forName="image_2" refType="h" fact="0.5507"/>
              <dgm:constr type="w" for="ch" forName="image_2" refType="w" fact="0.1105"/>
              <dgm:constr type="h" for="ch" forName="image_2" refType="h" fact="0.2658"/>
              <dgm:constr type="l" for="ch" forName="image_accent_3" refType="w" fact="0.3947"/>
              <dgm:constr type="t" for="ch" forName="image_accent_3" refType="h" fact="0.1076"/>
              <dgm:constr type="w" for="ch" forName="image_accent_3" refType="w" fact="0.1606"/>
              <dgm:constr type="h" for="ch" forName="image_accent_3" refType="h" fact="0.3864"/>
              <dgm:constr type="l" for="ch" forName="image_3" refType="w" fact="0.4032"/>
              <dgm:constr type="t" for="ch" forName="image_3" refType="h" fact="0.128"/>
              <dgm:constr type="w" for="ch" forName="image_3" refType="w" fact="0.1437"/>
              <dgm:constr type="h" for="ch" forName="image_3" refType="h" fact="0.3456"/>
              <dgm:constr type="l" for="ch" forName="image_accent_1" refType="w" fact="0.5237"/>
              <dgm:constr type="t" for="ch" forName="image_accent_1" refType="h" fact="0.4241"/>
              <dgm:constr type="w" for="ch" forName="image_accent_1" refType="w" fact="0.2394"/>
              <dgm:constr type="h" for="ch" forName="image_accent_1" refType="h" fact="0.5759"/>
              <dgm:constr type="l" for="ch" forName="image_1" refType="w" fact="0.5329"/>
              <dgm:constr type="t" for="ch" forName="image_1" refType="h" fact="0.4462"/>
              <dgm:constr type="w" for="ch" forName="image_1" refType="w" fact="0.2211"/>
              <dgm:constr type="h" for="ch" forName="image_1" refType="h" fact="0.5317"/>
              <dgm:constr type="l" for="ch" forName="parent_text_1" refType="w" fact="0.6447"/>
              <dgm:constr type="t" for="ch" forName="parent_text_1" refType="h" fact="0.128"/>
              <dgm:constr type="w" for="ch" forName="parent_text_1" refType="w" fact="0.3553"/>
              <dgm:constr type="h" for="ch" forName="parent_text_1" refType="h" fact="0.2775"/>
              <dgm:constr type="l" for="ch" forName="accent_2" refType="w" fact="0.5395"/>
              <dgm:constr type="t" for="ch" forName="accent_2" refType="h" fact="0"/>
              <dgm:constr type="w" for="ch" forName="accent_2" refType="w" fact="0.0711"/>
              <dgm:constr type="h" for="ch" forName="accent_2" refType="h" fact="0.1709"/>
              <dgm:constr type="l" for="ch" forName="parent_text_3" refType="w" fact="0.0132"/>
              <dgm:constr type="t" for="ch" forName="parent_text_3" refType="h" fact="0.128"/>
              <dgm:constr type="w" for="ch" forName="parent_text_3" refType="w" fact="0.3553"/>
              <dgm:constr type="h" for="ch" forName="parent_text_3" refType="h" fact="0.3456"/>
              <dgm:constr type="l" for="ch" forName="parent_text_2" refType="w" fact="0"/>
              <dgm:constr type="t" for="ch" forName="parent_text_2" refType="h" fact="0.5507"/>
              <dgm:constr type="w" for="ch" forName="parent_text_2" refType="w" fact="0.3553"/>
              <dgm:constr type="h" for="ch" forName="parent_text_2" refType="h" fact="0.2658"/>
              <dgm:constr type="l" for="ch" forName="accent_3" refType="w" fact="0.3684"/>
              <dgm:constr type="t" for="ch" forName="accent_3" refType="h" fact="0.0127"/>
              <dgm:constr type="w" for="ch" forName="accent_3" refType="w" fact="0.0526"/>
              <dgm:constr type="h" for="ch" forName="accent_3" refType="h" fact="0.1266"/>
            </dgm:constrLst>
          </dgm:else>
        </dgm:choose>
      </dgm:if>
      <dgm:if name="Name14" axis="ch" ptType="node" func="cnt" op="equ" val="4">
        <dgm:alg type="composite">
          <dgm:param type="ar" val="1.6704"/>
        </dgm:alg>
        <dgm:choose name="Name15">
          <dgm:if name="Name16" func="var" arg="dir" op="equ" val="norm">
            <dgm:constrLst>
              <dgm:constr type="primFontSz" for="des" ptType="node" op="equ" val="65"/>
              <dgm:constr type="l" for="ch" forName="image_accent_4" refType="w" fact="0.4626"/>
              <dgm:constr type="t" for="ch" forName="image_accent_4" refType="h" fact="0.1415"/>
              <dgm:constr type="w" for="ch" forName="image_accent_4" refType="w" fact="0.1126"/>
              <dgm:constr type="h" for="ch" forName="image_accent_4" refType="h" fact="0.1881"/>
              <dgm:constr type="l" for="ch" forName="image_4" refType="w" fact="0.4692"/>
              <dgm:constr type="t" for="ch" forName="image_4" refType="h" fact="0.1526"/>
              <dgm:constr type="w" for="ch" forName="image_4" refType="w" fact="0.0994"/>
              <dgm:constr type="h" for="ch" forName="image_4" refType="h" fact="0.166"/>
              <dgm:constr type="l" for="ch" forName="image_accent_2" refType="w" fact="0.4936"/>
              <dgm:constr type="t" for="ch" forName="image_accent_2" refType="h" fact="0.6756"/>
              <dgm:constr type="w" for="ch" forName="image_accent_2" refType="w" fact="0.1253"/>
              <dgm:constr type="h" for="ch" forName="image_accent_2" refType="h" fact="0.2092"/>
              <dgm:constr type="l" for="ch" forName="image_2" refType="w" fact="0.501"/>
              <dgm:constr type="t" for="ch" forName="image_2" refType="h" fact="0.6879"/>
              <dgm:constr type="w" for="ch" forName="image_2" refType="w" fact="0.1105"/>
              <dgm:constr type="h" for="ch" forName="image_2" refType="h" fact="0.1846"/>
              <dgm:constr type="l" for="ch" forName="image_accent_3" refType="w" fact="0.4446"/>
              <dgm:constr type="t" for="ch" forName="image_accent_3" refType="h" fact="0.3802"/>
              <dgm:constr type="w" for="ch" forName="image_accent_3" refType="w" fact="0.1606"/>
              <dgm:constr type="h" for="ch" forName="image_accent_3" refType="h" fact="0.2683"/>
              <dgm:constr type="l" for="ch" forName="image_3" refType="w" fact="0.4531"/>
              <dgm:constr type="t" for="ch" forName="image_3" refType="h" fact="0.3944"/>
              <dgm:constr type="w" for="ch" forName="image_3" refType="w" fact="0.1437"/>
              <dgm:constr type="h" for="ch" forName="image_3" refType="h" fact="0.24"/>
              <dgm:constr type="l" for="ch" forName="image_accent_1" refType="w" fact="0.2368"/>
              <dgm:constr type="t" for="ch" forName="image_accent_1" refType="h" fact="0.6"/>
              <dgm:constr type="w" for="ch" forName="image_accent_1" refType="w" fact="0.2394"/>
              <dgm:constr type="h" for="ch" forName="image_accent_1" refType="h" fact="0.4"/>
              <dgm:constr type="l" for="ch" forName="image_1" refType="w" fact="0.246"/>
              <dgm:constr type="t" for="ch" forName="image_1" refType="h" fact="0.6154"/>
              <dgm:constr type="w" for="ch" forName="image_1" refType="w" fact="0.2211"/>
              <dgm:constr type="h" for="ch" forName="image_1" refType="h" fact="0.3692"/>
              <dgm:constr type="l" for="ch" forName="parent_text_1" refType="w" fact="0"/>
              <dgm:constr type="t" for="ch" forName="parent_text_1" refType="h" fact="0.3944"/>
              <dgm:constr type="w" for="ch" forName="parent_text_1" refType="w" fact="0.3553"/>
              <dgm:constr type="h" for="ch" forName="parent_text_1" refType="h" fact="0.1931"/>
              <dgm:constr type="l" for="ch" forName="accent_1" refType="w" fact="0.3895"/>
              <dgm:constr type="t" for="ch" forName="accent_1" refType="h" fact="0.3055"/>
              <dgm:constr type="w" for="ch" forName="accent_1" refType="w" fact="0.0711"/>
              <dgm:constr type="h" for="ch" forName="accent_1" refType="h" fact="0.1187"/>
              <dgm:constr type="l" for="ch" forName="parent_text_3" refType="w" fact="0.6316"/>
              <dgm:constr type="t" for="ch" forName="parent_text_3" refType="h" fact="0.3944"/>
              <dgm:constr type="w" for="ch" forName="parent_text_3" refType="w" fact="0.3553"/>
              <dgm:constr type="h" for="ch" forName="parent_text_3" refType="h" fact="0.24"/>
              <dgm:constr type="l" for="ch" forName="parent_text_2" refType="w" fact="0.6447"/>
              <dgm:constr type="t" for="ch" forName="parent_text_2" refType="h" fact="0.6879"/>
              <dgm:constr type="w" for="ch" forName="parent_text_2" refType="w" fact="0.3553"/>
              <dgm:constr type="h" for="ch" forName="parent_text_2" refType="h" fact="0.1846"/>
              <dgm:constr type="l" for="ch" forName="accent_2" refType="w" fact="0.5347"/>
              <dgm:constr type="t" for="ch" forName="accent_2" refType="h" fact="0.044"/>
              <dgm:constr type="w" for="ch" forName="accent_2" refType="w" fact="0.0526"/>
              <dgm:constr type="h" for="ch" forName="accent_2" refType="h" fact="0.0879"/>
              <dgm:constr type="l" for="ch" forName="accent_3" refType="w" fact="0.6005"/>
              <dgm:constr type="t" for="ch" forName="accent_3" refType="h" fact="0"/>
              <dgm:constr type="w" for="ch" forName="accent_3" refType="w" fact="0.0263"/>
              <dgm:constr type="h" for="ch" forName="accent_3" refType="h" fact="0.044"/>
              <dgm:constr type="l" for="ch" forName="parent_text_4" refType="w" fact="0.6005"/>
              <dgm:constr type="t" for="ch" forName="parent_text_4" refType="h" fact="0.1526"/>
              <dgm:constr type="w" for="ch" forName="parent_text_4" refType="w" fact="0.3553"/>
              <dgm:constr type="h" for="ch" forName="parent_text_4" refType="h" fact="0.166"/>
              <dgm:constr type="l" for="ch" forName="accent_4" refType="w" fact="0.6268"/>
              <dgm:constr type="t" for="ch" forName="accent_4" refType="h" fact="0.8791"/>
              <dgm:constr type="w" for="ch" forName="accent_4" refType="w" fact="0.0395"/>
              <dgm:constr type="h" for="ch" forName="accent_4" refType="h" fact="0.0659"/>
            </dgm:constrLst>
          </dgm:if>
          <dgm:else name="Name17">
            <dgm:constrLst>
              <dgm:constr type="primFontSz" for="des" ptType="node" op="equ" val="65"/>
              <dgm:constr type="l" for="ch" forName="image_accent_4" refType="w" fact="0.4248"/>
              <dgm:constr type="t" for="ch" forName="image_accent_4" refType="h" fact="0.1415"/>
              <dgm:constr type="w" for="ch" forName="image_accent_4" refType="w" fact="0.1126"/>
              <dgm:constr type="h" for="ch" forName="image_accent_4" refType="h" fact="0.1881"/>
              <dgm:constr type="l" for="ch" forName="image_4" refType="w" fact="0.4314"/>
              <dgm:constr type="t" for="ch" forName="image_4" refType="h" fact="0.1526"/>
              <dgm:constr type="w" for="ch" forName="image_4" refType="w" fact="0.0994"/>
              <dgm:constr type="h" for="ch" forName="image_4" refType="h" fact="0.166"/>
              <dgm:constr type="l" for="ch" forName="image_accent_2" refType="w" fact="0.3811"/>
              <dgm:constr type="t" for="ch" forName="image_accent_2" refType="h" fact="0.6756"/>
              <dgm:constr type="w" for="ch" forName="image_accent_2" refType="w" fact="0.1253"/>
              <dgm:constr type="h" for="ch" forName="image_accent_2" refType="h" fact="0.2092"/>
              <dgm:constr type="l" for="ch" forName="image_2" refType="w" fact="0.3885"/>
              <dgm:constr type="t" for="ch" forName="image_2" refType="h" fact="0.6879"/>
              <dgm:constr type="w" for="ch" forName="image_2" refType="w" fact="0.1105"/>
              <dgm:constr type="h" for="ch" forName="image_2" refType="h" fact="0.1846"/>
              <dgm:constr type="l" for="ch" forName="image_accent_3" refType="w" fact="0.3947"/>
              <dgm:constr type="t" for="ch" forName="image_accent_3" refType="h" fact="0.3802"/>
              <dgm:constr type="w" for="ch" forName="image_accent_3" refType="w" fact="0.1606"/>
              <dgm:constr type="h" for="ch" forName="image_accent_3" refType="h" fact="0.2683"/>
              <dgm:constr type="l" for="ch" forName="image_3" refType="w" fact="0.4032"/>
              <dgm:constr type="t" for="ch" forName="image_3" refType="h" fact="0.3944"/>
              <dgm:constr type="w" for="ch" forName="image_3" refType="w" fact="0.1437"/>
              <dgm:constr type="h" for="ch" forName="image_3" refType="h" fact="0.24"/>
              <dgm:constr type="l" for="ch" forName="image_accent_1" refType="w" fact="0.5237"/>
              <dgm:constr type="t" for="ch" forName="image_accent_1" refType="h" fact="0.6"/>
              <dgm:constr type="w" for="ch" forName="image_accent_1" refType="w" fact="0.2394"/>
              <dgm:constr type="h" for="ch" forName="image_accent_1" refType="h" fact="0.4"/>
              <dgm:constr type="l" for="ch" forName="image_1" refType="w" fact="0.5329"/>
              <dgm:constr type="t" for="ch" forName="image_1" refType="h" fact="0.6154"/>
              <dgm:constr type="w" for="ch" forName="image_1" refType="w" fact="0.2211"/>
              <dgm:constr type="h" for="ch" forName="image_1" refType="h" fact="0.3692"/>
              <dgm:constr type="l" for="ch" forName="parent_text_1" refType="w" fact="0.6447"/>
              <dgm:constr type="t" for="ch" forName="parent_text_1" refType="h" fact="0.3944"/>
              <dgm:constr type="w" for="ch" forName="parent_text_1" refType="w" fact="0.3553"/>
              <dgm:constr type="h" for="ch" forName="parent_text_1" refType="h" fact="0.1931"/>
              <dgm:constr type="l" for="ch" forName="accent_1" refType="w" fact="0.5395"/>
              <dgm:constr type="t" for="ch" forName="accent_1" refType="h" fact="0.3055"/>
              <dgm:constr type="w" for="ch" forName="accent_1" refType="w" fact="0.0711"/>
              <dgm:constr type="h" for="ch" forName="accent_1" refType="h" fact="0.1187"/>
              <dgm:constr type="l" for="ch" forName="parent_text_3" refType="w" fact="0.0132"/>
              <dgm:constr type="t" for="ch" forName="parent_text_3" refType="h" fact="0.3944"/>
              <dgm:constr type="w" for="ch" forName="parent_text_3" refType="w" fact="0.3553"/>
              <dgm:constr type="h" for="ch" forName="parent_text_3" refType="h" fact="0.24"/>
              <dgm:constr type="l" for="ch" forName="parent_text_2" refType="w" fact="0"/>
              <dgm:constr type="t" for="ch" forName="parent_text_2" refType="h" fact="0.6879"/>
              <dgm:constr type="w" for="ch" forName="parent_text_2" refType="w" fact="0.3553"/>
              <dgm:constr type="h" for="ch" forName="parent_text_2" refType="h" fact="0.1846"/>
              <dgm:constr type="l" for="ch" forName="accent_2" refType="w" fact="0.4126"/>
              <dgm:constr type="t" for="ch" forName="accent_2" refType="h" fact="0.044"/>
              <dgm:constr type="w" for="ch" forName="accent_2" refType="w" fact="0.0526"/>
              <dgm:constr type="h" for="ch" forName="accent_2" refType="h" fact="0.0879"/>
              <dgm:constr type="l" for="ch" forName="accent_3" refType="w" fact="0.3732"/>
              <dgm:constr type="t" for="ch" forName="accent_3" refType="h" fact="0"/>
              <dgm:constr type="w" for="ch" forName="accent_3" refType="w" fact="0.0263"/>
              <dgm:constr type="h" for="ch" forName="accent_3" refType="h" fact="0.044"/>
              <dgm:constr type="l" for="ch" forName="parent_text_4" refType="w" fact="0.0442"/>
              <dgm:constr type="t" for="ch" forName="parent_text_4" refType="h" fact="0.1526"/>
              <dgm:constr type="w" for="ch" forName="parent_text_4" refType="w" fact="0.3553"/>
              <dgm:constr type="h" for="ch" forName="parent_text_4" refType="h" fact="0.166"/>
              <dgm:constr type="l" for="ch" forName="accent_4" refType="w" fact="0.3337"/>
              <dgm:constr type="t" for="ch" forName="accent_4" refType="h" fact="0.8791"/>
              <dgm:constr type="w" for="ch" forName="accent_4" refType="w" fact="0.0395"/>
              <dgm:constr type="h" for="ch" forName="accent_4" refType="h" fact="0.0659"/>
            </dgm:constrLst>
          </dgm:else>
        </dgm:choose>
      </dgm:if>
      <dgm:if name="Name18" axis="ch" ptType="node" func="cnt" op="equ" val="5">
        <dgm:alg type="composite">
          <dgm:param type="ar" val="1.5076"/>
        </dgm:alg>
        <dgm:choose name="Name19">
          <dgm:if name="Name20" func="var" arg="dir" op="equ" val="norm">
            <dgm:constrLst>
              <dgm:constr type="primFontSz" for="des" ptType="node" op="equ" val="65"/>
              <dgm:constr type="l" for="ch" forName="image_accent_5" refType="w" fact="0.5301"/>
              <dgm:constr type="t" for="ch" forName="image_accent_5" refType="h" fact="0.0862"/>
              <dgm:constr type="w" for="ch" forName="image_accent_5" refType="w" fact="0.1022"/>
              <dgm:constr type="h" for="ch" forName="image_accent_5" refType="h" fact="0.1541"/>
              <dgm:constr type="l" for="ch" forName="image_5" refType="w" fact="0.5361"/>
              <dgm:constr type="t" for="ch" forName="image_5" refType="h" fact="0.0953"/>
              <dgm:constr type="w" for="ch" forName="image_5" refType="w" fact="0.0902"/>
              <dgm:constr type="h" for="ch" forName="image_5" refType="h" fact="0.1359"/>
              <dgm:constr type="l" for="ch" forName="image_accent_4" refType="w" fact="0.4528"/>
              <dgm:constr type="t" for="ch" forName="image_accent_4" refType="h" fact="0.2416"/>
              <dgm:constr type="w" for="ch" forName="image_accent_4" refType="w" fact="0.1103"/>
              <dgm:constr type="h" for="ch" forName="image_accent_4" refType="h" fact="0.1662"/>
              <dgm:constr type="l" for="ch" forName="image_4" refType="w" fact="0.4593"/>
              <dgm:constr type="t" for="ch" forName="image_4" refType="h" fact="0.2513"/>
              <dgm:constr type="w" for="ch" forName="image_4" refType="w" fact="0.0973"/>
              <dgm:constr type="h" for="ch" forName="image_4" refType="h" fact="0.1467"/>
              <dgm:constr type="l" for="ch" forName="image_accent_2" refType="w" fact="0.4832"/>
              <dgm:constr type="t" for="ch" forName="image_accent_2" refType="h" fact="0.7134"/>
              <dgm:constr type="w" for="ch" forName="image_accent_2" refType="w" fact="0.1226"/>
              <dgm:constr type="h" for="ch" forName="image_accent_2" refType="h" fact="0.1849"/>
              <dgm:constr type="l" for="ch" forName="image_2" refType="w" fact="0.4904"/>
              <dgm:constr type="t" for="ch" forName="image_2" refType="h" fact="0.7243"/>
              <dgm:constr type="w" for="ch" forName="image_2" refType="w" fact="0.1082"/>
              <dgm:constr type="h" for="ch" forName="image_2" refType="h" fact="0.1631"/>
              <dgm:constr type="l" for="ch" forName="image_accent_3" refType="w" fact="0.4352"/>
              <dgm:constr type="t" for="ch" forName="image_accent_3" refType="h" fact="0.4525"/>
              <dgm:constr type="w" for="ch" forName="image_accent_3" refType="w" fact="0.1573"/>
              <dgm:constr type="h" for="ch" forName="image_accent_3" refType="h" fact="0.2371"/>
              <dgm:constr type="l" for="ch" forName="image_3" refType="w" fact="0.4435"/>
              <dgm:constr type="t" for="ch" forName="image_3" refType="h" fact="0.465"/>
              <dgm:constr type="w" for="ch" forName="image_3" refType="w" fact="0.1407"/>
              <dgm:constr type="h" for="ch" forName="image_3" refType="h" fact="0.212"/>
              <dgm:constr type="l" for="ch" forName="image_accent_1" refType="w" fact="0.2318"/>
              <dgm:constr type="t" for="ch" forName="image_accent_1" refType="h" fact="0.6466"/>
              <dgm:constr type="w" for="ch" forName="image_accent_1" refType="w" fact="0.2344"/>
              <dgm:constr type="h" for="ch" forName="image_accent_1" refType="h" fact="0.3534"/>
              <dgm:constr type="l" for="ch" forName="image_1" refType="w" fact="0.2408"/>
              <dgm:constr type="t" for="ch" forName="image_1" refType="h" fact="0.6602"/>
              <dgm:constr type="w" for="ch" forName="image_1" refType="w" fact="0.2164"/>
              <dgm:constr type="h" for="ch" forName="image_1" refType="h" fact="0.3262"/>
              <dgm:constr type="l" for="ch" forName="parent_text_1" refType="w" fact="0"/>
              <dgm:constr type="t" for="ch" forName="parent_text_1" refType="h" fact="0.465"/>
              <dgm:constr type="w" for="ch" forName="parent_text_1" refType="w" fact="0.3478"/>
              <dgm:constr type="h" for="ch" forName="parent_text_1" refType="h" fact="0.165"/>
              <dgm:constr type="l" for="ch" forName="accent_1" refType="w" fact="0.3813"/>
              <dgm:constr type="t" for="ch" forName="accent_1" refType="h" fact="0.3864"/>
              <dgm:constr type="w" for="ch" forName="accent_1" refType="w" fact="0.0696"/>
              <dgm:constr type="h" for="ch" forName="accent_1" refType="h" fact="0.1049"/>
              <dgm:constr type="l" for="ch" forName="parent_text_3" refType="w" fact="0.6182"/>
              <dgm:constr type="t" for="ch" forName="parent_text_3" refType="h" fact="0.465"/>
              <dgm:constr type="w" for="ch" forName="parent_text_3" refType="w" fact="0.3478"/>
              <dgm:constr type="h" for="ch" forName="parent_text_3" refType="h" fact="0.212"/>
              <dgm:constr type="l" for="ch" forName="parent_text_2" refType="w" fact="0.6311"/>
              <dgm:constr type="t" for="ch" forName="parent_text_2" refType="h" fact="0.7243"/>
              <dgm:constr type="w" for="ch" forName="parent_text_2" refType="w" fact="0.3478"/>
              <dgm:constr type="h" for="ch" forName="parent_text_2" refType="h" fact="0.1631"/>
              <dgm:constr type="l" for="ch" forName="parent_text_4" refType="w" fact="0.5878"/>
              <dgm:constr type="t" for="ch" forName="parent_text_4" refType="h" fact="0.2513"/>
              <dgm:constr type="w" for="ch" forName="parent_text_4" refType="w" fact="0.3478"/>
              <dgm:constr type="h" for="ch" forName="parent_text_4" refType="h" fact="0.1467"/>
              <dgm:constr type="l" for="ch" forName="accent_2" refType="w" fact="0.6265"/>
              <dgm:constr type="t" for="ch" forName="accent_2" refType="h" fact="0.0194"/>
              <dgm:constr type="w" for="ch" forName="accent_2" refType="w" fact="0.0515"/>
              <dgm:constr type="h" for="ch" forName="accent_2" refType="h" fact="0.0777"/>
              <dgm:constr type="l" for="ch" forName="accent_3" refType="w" fact="0.7038"/>
              <dgm:constr type="t" for="ch" forName="accent_3" refType="h" fact="0"/>
              <dgm:constr type="w" for="ch" forName="accent_3" refType="w" fact="0.0258"/>
              <dgm:constr type="h" for="ch" forName="accent_3" refType="h" fact="0.0388"/>
              <dgm:constr type="l" for="ch" forName="parent_text_5" refType="w" fact="0.6522"/>
              <dgm:constr type="t" for="ch" forName="parent_text_5" refType="h" fact="0.0953"/>
              <dgm:constr type="w" for="ch" forName="parent_text_5" refType="w" fact="0.3478"/>
              <dgm:constr type="h" for="ch" forName="parent_text_5" refType="h" fact="0.1359"/>
              <dgm:constr type="l" for="ch" forName="accent_4" refType="w" fact="0.6136"/>
              <dgm:constr type="t" for="ch" forName="accent_4" refType="h" fact="0.8932"/>
              <dgm:constr type="w" for="ch" forName="accent_4" refType="w" fact="0.0386"/>
              <dgm:constr type="h" for="ch" forName="accent_4" refType="h" fact="0.0583"/>
            </dgm:constrLst>
          </dgm:if>
          <dgm:else name="Name21">
            <dgm:constrLst>
              <dgm:constr type="primFontSz" for="des" ptType="node" op="equ" val="65"/>
              <dgm:constr type="l" for="ch" forName="image_accent_5" refType="w" fact="0.3677"/>
              <dgm:constr type="t" for="ch" forName="image_accent_5" refType="h" fact="0.0862"/>
              <dgm:constr type="w" for="ch" forName="image_accent_5" refType="w" fact="0.1022"/>
              <dgm:constr type="h" for="ch" forName="image_accent_5" refType="h" fact="0.1541"/>
              <dgm:constr type="l" for="ch" forName="image_5" refType="w" fact="0.3738"/>
              <dgm:constr type="t" for="ch" forName="image_5" refType="h" fact="0.0953"/>
              <dgm:constr type="w" for="ch" forName="image_5" refType="w" fact="0.0902"/>
              <dgm:constr type="h" for="ch" forName="image_5" refType="h" fact="0.1359"/>
              <dgm:constr type="l" for="ch" forName="image_accent_4" refType="w" fact="0.437"/>
              <dgm:constr type="t" for="ch" forName="image_accent_4" refType="h" fact="0.2416"/>
              <dgm:constr type="w" for="ch" forName="image_accent_4" refType="w" fact="0.1103"/>
              <dgm:constr type="h" for="ch" forName="image_accent_4" refType="h" fact="0.1662"/>
              <dgm:constr type="l" for="ch" forName="image_4" refType="w" fact="0.4434"/>
              <dgm:constr type="t" for="ch" forName="image_4" refType="h" fact="0.2513"/>
              <dgm:constr type="w" for="ch" forName="image_4" refType="w" fact="0.0973"/>
              <dgm:constr type="h" for="ch" forName="image_4" refType="h" fact="0.1467"/>
              <dgm:constr type="l" for="ch" forName="image_accent_2" refType="w" fact="0.3942"/>
              <dgm:constr type="t" for="ch" forName="image_accent_2" refType="h" fact="0.7134"/>
              <dgm:constr type="w" for="ch" forName="image_accent_2" refType="w" fact="0.1226"/>
              <dgm:constr type="h" for="ch" forName="image_accent_2" refType="h" fact="0.1849"/>
              <dgm:constr type="l" for="ch" forName="image_2" refType="w" fact="0.4014"/>
              <dgm:constr type="t" for="ch" forName="image_2" refType="h" fact="0.7243"/>
              <dgm:constr type="w" for="ch" forName="image_2" refType="w" fact="0.1082"/>
              <dgm:constr type="h" for="ch" forName="image_2" refType="h" fact="0.1631"/>
              <dgm:constr type="l" for="ch" forName="image_accent_3" refType="w" fact="0.4075"/>
              <dgm:constr type="t" for="ch" forName="image_accent_3" refType="h" fact="0.4525"/>
              <dgm:constr type="w" for="ch" forName="image_accent_3" refType="w" fact="0.1573"/>
              <dgm:constr type="h" for="ch" forName="image_accent_3" refType="h" fact="0.2371"/>
              <dgm:constr type="l" for="ch" forName="image_3" refType="w" fact="0.4158"/>
              <dgm:constr type="t" for="ch" forName="image_3" refType="h" fact="0.465"/>
              <dgm:constr type="w" for="ch" forName="image_3" refType="w" fact="0.1407"/>
              <dgm:constr type="h" for="ch" forName="image_3" refType="h" fact="0.212"/>
              <dgm:constr type="l" for="ch" forName="image_accent_1" refType="w" fact="0.5338"/>
              <dgm:constr type="t" for="ch" forName="image_accent_1" refType="h" fact="0.6466"/>
              <dgm:constr type="w" for="ch" forName="image_accent_1" refType="w" fact="0.2344"/>
              <dgm:constr type="h" for="ch" forName="image_accent_1" refType="h" fact="0.3534"/>
              <dgm:constr type="l" for="ch" forName="image_1" refType="w" fact="0.5428"/>
              <dgm:constr type="t" for="ch" forName="image_1" refType="h" fact="0.6602"/>
              <dgm:constr type="w" for="ch" forName="image_1" refType="w" fact="0.2164"/>
              <dgm:constr type="h" for="ch" forName="image_1" refType="h" fact="0.3262"/>
              <dgm:constr type="l" for="ch" forName="parent_text_1" refType="w" fact="0.6522"/>
              <dgm:constr type="t" for="ch" forName="parent_text_1" refType="h" fact="0.465"/>
              <dgm:constr type="w" for="ch" forName="parent_text_1" refType="w" fact="0.3478"/>
              <dgm:constr type="h" for="ch" forName="parent_text_1" refType="h" fact="0.165"/>
              <dgm:constr type="l" for="ch" forName="accent_1" refType="w" fact="0.5492"/>
              <dgm:constr type="t" for="ch" forName="accent_1" refType="h" fact="0.3864"/>
              <dgm:constr type="w" for="ch" forName="accent_1" refType="w" fact="0.0696"/>
              <dgm:constr type="h" for="ch" forName="accent_1" refType="h" fact="0.1049"/>
              <dgm:constr type="l" for="ch" forName="parent_text_3" refType="w" fact="0.034"/>
              <dgm:constr type="t" for="ch" forName="parent_text_3" refType="h" fact="0.465"/>
              <dgm:constr type="w" for="ch" forName="parent_text_3" refType="w" fact="0.3478"/>
              <dgm:constr type="h" for="ch" forName="parent_text_3" refType="h" fact="0.212"/>
              <dgm:constr type="l" for="ch" forName="parent_text_2" refType="w" fact="0.0211"/>
              <dgm:constr type="t" for="ch" forName="parent_text_2" refType="h" fact="0.7243"/>
              <dgm:constr type="w" for="ch" forName="parent_text_2" refType="w" fact="0.3478"/>
              <dgm:constr type="h" for="ch" forName="parent_text_2" refType="h" fact="0.1631"/>
              <dgm:constr type="l" for="ch" forName="parent_text_4" refType="w" fact="0.0644"/>
              <dgm:constr type="t" for="ch" forName="parent_text_4" refType="h" fact="0.2513"/>
              <dgm:constr type="w" for="ch" forName="parent_text_4" refType="w" fact="0.3478"/>
              <dgm:constr type="h" for="ch" forName="parent_text_4" refType="h" fact="0.1467"/>
              <dgm:constr type="l" for="ch" forName="accent_2" refType="w" fact="0.322"/>
              <dgm:constr type="t" for="ch" forName="accent_2" refType="h" fact="0.0194"/>
              <dgm:constr type="w" for="ch" forName="accent_2" refType="w" fact="0.0515"/>
              <dgm:constr type="h" for="ch" forName="accent_2" refType="h" fact="0.0777"/>
              <dgm:constr type="l" for="ch" forName="accent_3" refType="w" fact="0.2705"/>
              <dgm:constr type="t" for="ch" forName="accent_3" refType="h" fact="0"/>
              <dgm:constr type="w" for="ch" forName="accent_3" refType="w" fact="0.0258"/>
              <dgm:constr type="h" for="ch" forName="accent_3" refType="h" fact="0.0388"/>
              <dgm:constr type="l" for="ch" forName="parent_text_5" refType="w" fact="0"/>
              <dgm:constr type="t" for="ch" forName="parent_text_5" refType="h" fact="0.0953"/>
              <dgm:constr type="w" for="ch" forName="parent_text_5" refType="w" fact="0.3478"/>
              <dgm:constr type="h" for="ch" forName="parent_text_5" refType="h" fact="0.1359"/>
              <dgm:constr type="l" for="ch" forName="accent_4" refType="w" fact="0.3478"/>
              <dgm:constr type="t" for="ch" forName="accent_4" refType="h" fact="0.8932"/>
              <dgm:constr type="w" for="ch" forName="accent_4" refType="w" fact="0.0386"/>
              <dgm:constr type="h" for="ch" forName="accent_4" refType="h" fact="0.0583"/>
            </dgm:constrLst>
          </dgm:else>
        </dgm:choose>
      </dgm:if>
      <dgm:if name="Name22" axis="ch" ptType="node" func="cnt" op="equ" val="6">
        <dgm:alg type="composite">
          <dgm:param type="ar" val="1.1351"/>
        </dgm:alg>
        <dgm:choose name="Name23">
          <dgm:if name="Name24" func="var" arg="dir" op="equ" val="norm">
            <dgm:constrLst>
              <dgm:constr type="primFontSz" for="des" ptType="node" op="equ" val="65"/>
              <dgm:constr type="l" for="ch" forName="image_accent_6" refType="w" fact="0.3864"/>
              <dgm:constr type="t" for="ch" forName="image_accent_6" refType="h" fact="0.7456"/>
              <dgm:constr type="w" for="ch" forName="image_accent_6" refType="w" fact="0.1757"/>
              <dgm:constr type="h" for="ch" forName="image_accent_6" refType="h" fact="0.1995"/>
              <dgm:constr type="l" for="ch" forName="image_6" refType="w" fact="0.3957"/>
              <dgm:constr type="t" for="ch" forName="image_6" refType="h" fact="0.7561"/>
              <dgm:constr type="w" for="ch" forName="image_6" refType="w" fact="0.1572"/>
              <dgm:constr type="h" for="ch" forName="image_6" refType="h" fact="0.1784"/>
              <dgm:constr type="l" for="ch" forName="image_accent_5" refType="w" fact="0.5301"/>
              <dgm:constr type="t" for="ch" forName="image_accent_5" refType="h" fact="0.0649"/>
              <dgm:constr type="w" for="ch" forName="image_accent_5" refType="w" fact="0.1022"/>
              <dgm:constr type="h" for="ch" forName="image_accent_5" refType="h" fact="0.116"/>
              <dgm:constr type="l" for="ch" forName="image_5" refType="w" fact="0.5361"/>
              <dgm:constr type="t" for="ch" forName="image_5" refType="h" fact="0.0717"/>
              <dgm:constr type="w" for="ch" forName="image_5" refType="w" fact="0.0902"/>
              <dgm:constr type="h" for="ch" forName="image_5" refType="h" fact="0.1023"/>
              <dgm:constr type="l" for="ch" forName="image_accent_4" refType="w" fact="0.4528"/>
              <dgm:constr type="t" for="ch" forName="image_accent_4" refType="h" fact="0.1819"/>
              <dgm:constr type="w" for="ch" forName="image_accent_4" refType="w" fact="0.1103"/>
              <dgm:constr type="h" for="ch" forName="image_accent_4" refType="h" fact="0.1251"/>
              <dgm:constr type="l" for="ch" forName="image_4" refType="w" fact="0.4593"/>
              <dgm:constr type="t" for="ch" forName="image_4" refType="h" fact="0.1892"/>
              <dgm:constr type="w" for="ch" forName="image_4" refType="w" fact="0.0973"/>
              <dgm:constr type="h" for="ch" forName="image_4" refType="h" fact="0.1104"/>
              <dgm:constr type="l" for="ch" forName="image_accent_2" refType="w" fact="0.4832"/>
              <dgm:constr type="t" for="ch" forName="image_accent_2" refType="h" fact="0.5371"/>
              <dgm:constr type="w" for="ch" forName="image_accent_2" refType="w" fact="0.1226"/>
              <dgm:constr type="h" for="ch" forName="image_accent_2" refType="h" fact="0.1392"/>
              <dgm:constr type="l" for="ch" forName="image_2" refType="w" fact="0.4904"/>
              <dgm:constr type="t" for="ch" forName="image_2" refType="h" fact="0.5453"/>
              <dgm:constr type="w" for="ch" forName="image_2" refType="w" fact="0.1082"/>
              <dgm:constr type="h" for="ch" forName="image_2" refType="h" fact="0.1228"/>
              <dgm:constr type="l" for="ch" forName="image_accent_3" refType="w" fact="0.4352"/>
              <dgm:constr type="t" for="ch" forName="image_accent_3" refType="h" fact="0.3407"/>
              <dgm:constr type="w" for="ch" forName="image_accent_3" refType="w" fact="0.1573"/>
              <dgm:constr type="h" for="ch" forName="image_accent_3" refType="h" fact="0.1785"/>
              <dgm:constr type="l" for="ch" forName="image_3" refType="w" fact="0.4435"/>
              <dgm:constr type="t" for="ch" forName="image_3" refType="h" fact="0.3501"/>
              <dgm:constr type="w" for="ch" forName="image_3" refType="w" fact="0.1407"/>
              <dgm:constr type="h" for="ch" forName="image_3" refType="h" fact="0.1596"/>
              <dgm:constr type="l" for="ch" forName="image_accent_1" refType="w" fact="0.2318"/>
              <dgm:constr type="t" for="ch" forName="image_accent_1" refType="h" fact="0.4869"/>
              <dgm:constr type="w" for="ch" forName="image_accent_1" refType="w" fact="0.2344"/>
              <dgm:constr type="h" for="ch" forName="image_accent_1" refType="h" fact="0.2661"/>
              <dgm:constr type="l" for="ch" forName="image_1" refType="w" fact="0.2401"/>
              <dgm:constr type="t" for="ch" forName="image_1" refType="h" fact="0.4971"/>
              <dgm:constr type="w" for="ch" forName="image_1" refType="w" fact="0.2164"/>
              <dgm:constr type="h" for="ch" forName="image_1" refType="h" fact="0.2456"/>
              <dgm:constr type="l" for="ch" forName="parent_text_1" refType="w" fact="0"/>
              <dgm:constr type="t" for="ch" forName="parent_text_1" refType="h" fact="0.3501"/>
              <dgm:constr type="w" for="ch" forName="parent_text_1" refType="w" fact="0.3478"/>
              <dgm:constr type="h" for="ch" forName="parent_text_1" refType="h" fact="0.125"/>
              <dgm:constr type="l" for="ch" forName="accent_1" refType="w" fact="0.3813"/>
              <dgm:constr type="t" for="ch" forName="accent_1" refType="h" fact="0.2909"/>
              <dgm:constr type="w" for="ch" forName="accent_1" refType="w" fact="0.0696"/>
              <dgm:constr type="h" for="ch" forName="accent_1" refType="h" fact="0.0789"/>
              <dgm:constr type="l" for="ch" forName="parent_text_2" refType="w" fact="0.6311"/>
              <dgm:constr type="t" for="ch" forName="parent_text_2" refType="h" fact="0.5453"/>
              <dgm:constr type="w" for="ch" forName="parent_text_2" refType="w" fact="0.3478"/>
              <dgm:constr type="h" for="ch" forName="parent_text_2" refType="h" fact="0.1228"/>
              <dgm:constr type="l" for="ch" forName="parent_text_4" refType="w" fact="0.5878"/>
              <dgm:constr type="t" for="ch" forName="parent_text_4" refType="h" fact="0.1892"/>
              <dgm:constr type="w" for="ch" forName="parent_text_4" refType="w" fact="0.3478"/>
              <dgm:constr type="h" for="ch" forName="parent_text_4" refType="h" fact="0.1104"/>
              <dgm:constr type="l" for="ch" forName="accent_2" refType="w" fact="0.6265"/>
              <dgm:constr type="t" for="ch" forName="accent_2" refType="h" fact="0.0146"/>
              <dgm:constr type="w" for="ch" forName="accent_2" refType="w" fact="0.0515"/>
              <dgm:constr type="h" for="ch" forName="accent_2" refType="h" fact="0.0585"/>
              <dgm:constr type="l" for="ch" forName="accent_3" refType="w" fact="0.7038"/>
              <dgm:constr type="t" for="ch" forName="accent_3" refType="h" fact="0"/>
              <dgm:constr type="w" for="ch" forName="accent_3" refType="w" fact="0.0258"/>
              <dgm:constr type="h" for="ch" forName="accent_3" refType="h" fact="0.0292"/>
              <dgm:constr type="l" for="ch" forName="parent_text_5" refType="w" fact="0.6522"/>
              <dgm:constr type="t" for="ch" forName="parent_text_5" refType="h" fact="0.0717"/>
              <dgm:constr type="w" for="ch" forName="parent_text_5" refType="w" fact="0.3478"/>
              <dgm:constr type="h" for="ch" forName="parent_text_5" refType="h" fact="0.1023"/>
              <dgm:constr type="l" for="ch" forName="parent_text_3" refType="w" fact="0.6182"/>
              <dgm:constr type="t" for="ch" forName="parent_text_3" refType="h" fact="0.3501"/>
              <dgm:constr type="w" for="ch" forName="parent_text_3" refType="w" fact="0.3478"/>
              <dgm:constr type="h" for="ch" forName="parent_text_3" refType="h" fact="0.1596"/>
              <dgm:constr type="l" for="ch" forName="accent_4" refType="w" fact="0.5538"/>
              <dgm:constr type="t" for="ch" forName="accent_4" refType="h" fact="0.9211"/>
              <dgm:constr type="w" for="ch" forName="accent_4" refType="w" fact="0.0696"/>
              <dgm:constr type="h" for="ch" forName="accent_4" refType="h" fact="0.0789"/>
              <dgm:constr type="l" for="ch" forName="parent_text_6" refType="w" fact="0.0195"/>
              <dgm:constr type="t" for="ch" forName="parent_text_6" refType="h" fact="0.7561"/>
              <dgm:constr type="w" for="ch" forName="parent_text_6" refType="w" fact="0.3478"/>
              <dgm:constr type="h" for="ch" forName="parent_text_6" refType="h" fact="0.1784"/>
              <dgm:constr type="l" for="ch" forName="accent_5" refType="w" fact="0.6182"/>
              <dgm:constr type="t" for="ch" forName="accent_5" refType="h" fact="0.6725"/>
              <dgm:constr type="w" for="ch" forName="accent_5" refType="w" fact="0.0386"/>
              <dgm:constr type="h" for="ch" forName="accent_5" refType="h" fact="0.0439"/>
            </dgm:constrLst>
          </dgm:if>
          <dgm:else name="Name25">
            <dgm:constrLst>
              <dgm:constr type="primFontSz" for="des" ptType="node" op="equ" val="65"/>
              <dgm:constr type="l" for="ch" forName="image_accent_6" refType="w" fact="0.4379"/>
              <dgm:constr type="t" for="ch" forName="image_accent_6" refType="h" fact="0.7456"/>
              <dgm:constr type="w" for="ch" forName="image_accent_6" refType="w" fact="0.1757"/>
              <dgm:constr type="h" for="ch" forName="image_accent_6" refType="h" fact="0.1995"/>
              <dgm:constr type="l" for="ch" forName="image_6" refType="w" fact="0.4471"/>
              <dgm:constr type="t" for="ch" forName="image_6" refType="h" fact="0.7561"/>
              <dgm:constr type="w" for="ch" forName="image_6" refType="w" fact="0.1572"/>
              <dgm:constr type="h" for="ch" forName="image_6" refType="h" fact="0.1784"/>
              <dgm:constr type="l" for="ch" forName="image_accent_5" refType="w" fact="0.3677"/>
              <dgm:constr type="t" for="ch" forName="image_accent_5" refType="h" fact="0.0649"/>
              <dgm:constr type="w" for="ch" forName="image_accent_5" refType="w" fact="0.1022"/>
              <dgm:constr type="h" for="ch" forName="image_accent_5" refType="h" fact="0.116"/>
              <dgm:constr type="l" for="ch" forName="image_5" refType="w" fact="0.3738"/>
              <dgm:constr type="t" for="ch" forName="image_5" refType="h" fact="0.0717"/>
              <dgm:constr type="w" for="ch" forName="image_5" refType="w" fact="0.0902"/>
              <dgm:constr type="h" for="ch" forName="image_5" refType="h" fact="0.1023"/>
              <dgm:constr type="l" for="ch" forName="image_accent_4" refType="w" fact="0.437"/>
              <dgm:constr type="t" for="ch" forName="image_accent_4" refType="h" fact="0.1819"/>
              <dgm:constr type="w" for="ch" forName="image_accent_4" refType="w" fact="0.1103"/>
              <dgm:constr type="h" for="ch" forName="image_accent_4" refType="h" fact="0.1251"/>
              <dgm:constr type="l" for="ch" forName="image_4" refType="w" fact="0.4434"/>
              <dgm:constr type="t" for="ch" forName="image_4" refType="h" fact="0.1892"/>
              <dgm:constr type="w" for="ch" forName="image_4" refType="w" fact="0.0973"/>
              <dgm:constr type="h" for="ch" forName="image_4" refType="h" fact="0.1104"/>
              <dgm:constr type="l" for="ch" forName="image_accent_2" refType="w" fact="0.3942"/>
              <dgm:constr type="t" for="ch" forName="image_accent_2" refType="h" fact="0.5371"/>
              <dgm:constr type="w" for="ch" forName="image_accent_2" refType="w" fact="0.1226"/>
              <dgm:constr type="h" for="ch" forName="image_accent_2" refType="h" fact="0.1392"/>
              <dgm:constr type="l" for="ch" forName="image_2" refType="w" fact="0.4014"/>
              <dgm:constr type="t" for="ch" forName="image_2" refType="h" fact="0.5453"/>
              <dgm:constr type="w" for="ch" forName="image_2" refType="w" fact="0.1082"/>
              <dgm:constr type="h" for="ch" forName="image_2" refType="h" fact="0.1228"/>
              <dgm:constr type="l" for="ch" forName="image_accent_3" refType="w" fact="0.4075"/>
              <dgm:constr type="t" for="ch" forName="image_accent_3" refType="h" fact="0.3407"/>
              <dgm:constr type="w" for="ch" forName="image_accent_3" refType="w" fact="0.1573"/>
              <dgm:constr type="h" for="ch" forName="image_accent_3" refType="h" fact="0.1785"/>
              <dgm:constr type="l" for="ch" forName="image_3" refType="w" fact="0.4158"/>
              <dgm:constr type="t" for="ch" forName="image_3" refType="h" fact="0.3501"/>
              <dgm:constr type="w" for="ch" forName="image_3" refType="w" fact="0.1407"/>
              <dgm:constr type="h" for="ch" forName="image_3" refType="h" fact="0.1596"/>
              <dgm:constr type="l" for="ch" forName="image_accent_1" refType="w" fact="0.5338"/>
              <dgm:constr type="t" for="ch" forName="image_accent_1" refType="h" fact="0.4869"/>
              <dgm:constr type="w" for="ch" forName="image_accent_1" refType="w" fact="0.2344"/>
              <dgm:constr type="h" for="ch" forName="image_accent_1" refType="h" fact="0.2661"/>
              <dgm:constr type="l" for="ch" forName="image_1" refType="w" fact="0.5435"/>
              <dgm:constr type="t" for="ch" forName="image_1" refType="h" fact="0.4971"/>
              <dgm:constr type="w" for="ch" forName="image_1" refType="w" fact="0.2164"/>
              <dgm:constr type="h" for="ch" forName="image_1" refType="h" fact="0.2456"/>
              <dgm:constr type="l" for="ch" forName="parent_text_1" refType="w" fact="0.6522"/>
              <dgm:constr type="t" for="ch" forName="parent_text_1" refType="h" fact="0.3501"/>
              <dgm:constr type="w" for="ch" forName="parent_text_1" refType="w" fact="0.3478"/>
              <dgm:constr type="h" for="ch" forName="parent_text_1" refType="h" fact="0.125"/>
              <dgm:constr type="l" for="ch" forName="accent_1" refType="w" fact="0.5492"/>
              <dgm:constr type="t" for="ch" forName="accent_1" refType="h" fact="0.2909"/>
              <dgm:constr type="w" for="ch" forName="accent_1" refType="w" fact="0.0696"/>
              <dgm:constr type="h" for="ch" forName="accent_1" refType="h" fact="0.0789"/>
              <dgm:constr type="l" for="ch" forName="parent_text_2" refType="w" fact="0.0211"/>
              <dgm:constr type="t" for="ch" forName="parent_text_2" refType="h" fact="0.5453"/>
              <dgm:constr type="w" for="ch" forName="parent_text_2" refType="w" fact="0.3478"/>
              <dgm:constr type="h" for="ch" forName="parent_text_2" refType="h" fact="0.1228"/>
              <dgm:constr type="l" for="ch" forName="parent_text_4" refType="w" fact="0.0644"/>
              <dgm:constr type="t" for="ch" forName="parent_text_4" refType="h" fact="0.1892"/>
              <dgm:constr type="w" for="ch" forName="parent_text_4" refType="w" fact="0.3478"/>
              <dgm:constr type="h" for="ch" forName="parent_text_4" refType="h" fact="0.1104"/>
              <dgm:constr type="l" for="ch" forName="accent_2" refType="w" fact="0.322"/>
              <dgm:constr type="t" for="ch" forName="accent_2" refType="h" fact="0.0146"/>
              <dgm:constr type="w" for="ch" forName="accent_2" refType="w" fact="0.0515"/>
              <dgm:constr type="h" for="ch" forName="accent_2" refType="h" fact="0.0585"/>
              <dgm:constr type="l" for="ch" forName="accent_3" refType="w" fact="0.2705"/>
              <dgm:constr type="t" for="ch" forName="accent_3" refType="h" fact="0"/>
              <dgm:constr type="w" for="ch" forName="accent_3" refType="w" fact="0.0258"/>
              <dgm:constr type="h" for="ch" forName="accent_3" refType="h" fact="0.0292"/>
              <dgm:constr type="l" for="ch" forName="parent_text_5" refType="w" fact="0"/>
              <dgm:constr type="t" for="ch" forName="parent_text_5" refType="h" fact="0.0717"/>
              <dgm:constr type="w" for="ch" forName="parent_text_5" refType="w" fact="0.3478"/>
              <dgm:constr type="h" for="ch" forName="parent_text_5" refType="h" fact="0.1023"/>
              <dgm:constr type="l" for="ch" forName="parent_text_3" refType="w" fact="0.034"/>
              <dgm:constr type="t" for="ch" forName="parent_text_3" refType="h" fact="0.3501"/>
              <dgm:constr type="w" for="ch" forName="parent_text_3" refType="w" fact="0.3478"/>
              <dgm:constr type="h" for="ch" forName="parent_text_3" refType="h" fact="0.1596"/>
              <dgm:constr type="l" for="ch" forName="accent_4" refType="w" fact="0.3766"/>
              <dgm:constr type="t" for="ch" forName="accent_4" refType="h" fact="0.9211"/>
              <dgm:constr type="w" for="ch" forName="accent_4" refType="w" fact="0.0696"/>
              <dgm:constr type="h" for="ch" forName="accent_4" refType="h" fact="0.0789"/>
              <dgm:constr type="l" for="ch" forName="parent_text_6" refType="w" fact="0.6328"/>
              <dgm:constr type="t" for="ch" forName="parent_text_6" refType="h" fact="0.7561"/>
              <dgm:constr type="w" for="ch" forName="parent_text_6" refType="w" fact="0.3478"/>
              <dgm:constr type="h" for="ch" forName="parent_text_6" refType="h" fact="0.1784"/>
              <dgm:constr type="l" for="ch" forName="accent_5" refType="w" fact="0.3431"/>
              <dgm:constr type="t" for="ch" forName="accent_5" refType="h" fact="0.6725"/>
              <dgm:constr type="w" for="ch" forName="accent_5" refType="w" fact="0.0386"/>
              <dgm:constr type="h" for="ch" forName="accent_5" refType="h" fact="0.0439"/>
            </dgm:constrLst>
          </dgm:else>
        </dgm:choose>
      </dgm:if>
      <dgm:if name="Name26" axis="ch" ptType="node" func="cnt" op="equ" val="7">
        <dgm:alg type="composite">
          <dgm:param type="ar" val="1.0352"/>
        </dgm:alg>
        <dgm:choose name="Name27">
          <dgm:if name="Name28" func="var" arg="dir" op="equ" val="norm">
            <dgm:constrLst>
              <dgm:constr type="primFontSz" for="des" ptType="node" op="equ" val="65"/>
              <dgm:constr type="l" for="ch" forName="accent_1" refType="w" fact="0.7553"/>
              <dgm:constr type="t" for="ch" forName="accent_1" refType="h" fact="0.96"/>
              <dgm:constr type="w" for="ch" forName="accent_1" refType="w" fact="0.0386"/>
              <dgm:constr type="h" for="ch" forName="accent_1" refType="h" fact="0.04"/>
              <dgm:constr type="l" for="ch" forName="image_accent_2" refType="w" fact="0.4832"/>
              <dgm:constr type="t" for="ch" forName="image_accent_2" refType="h" fact="0.4899"/>
              <dgm:constr type="w" for="ch" forName="image_accent_2" refType="w" fact="0.1226"/>
              <dgm:constr type="h" for="ch" forName="image_accent_2" refType="h" fact="0.1269"/>
              <dgm:constr type="l" for="ch" forName="image_2" refType="w" fact="0.4904"/>
              <dgm:constr type="t" for="ch" forName="image_2" refType="h" fact="0.4973"/>
              <dgm:constr type="w" for="ch" forName="image_2" refType="w" fact="0.1082"/>
              <dgm:constr type="h" for="ch" forName="image_2" refType="h" fact="0.112"/>
              <dgm:constr type="l" for="ch" forName="image_accent_3" refType="w" fact="0.4352"/>
              <dgm:constr type="t" for="ch" forName="image_accent_3" refType="h" fact="0.3107"/>
              <dgm:constr type="w" for="ch" forName="image_accent_3" refType="w" fact="0.1573"/>
              <dgm:constr type="h" for="ch" forName="image_accent_3" refType="h" fact="0.1628"/>
              <dgm:constr type="l" for="ch" forName="image_3" refType="w" fact="0.4435"/>
              <dgm:constr type="t" for="ch" forName="image_3" refType="h" fact="0.3193"/>
              <dgm:constr type="w" for="ch" forName="image_3" refType="w" fact="0.1407"/>
              <dgm:constr type="h" for="ch" forName="image_3" refType="h" fact="0.1456"/>
              <dgm:constr type="l" for="ch" forName="image_accent_4" refType="w" fact="0.4528"/>
              <dgm:constr type="t" for="ch" forName="image_accent_4" refType="h" fact="0.1659"/>
              <dgm:constr type="w" for="ch" forName="image_accent_4" refType="w" fact="0.1103"/>
              <dgm:constr type="h" for="ch" forName="image_accent_4" refType="h" fact="0.1141"/>
              <dgm:constr type="l" for="ch" forName="image_4" refType="w" fact="0.4593"/>
              <dgm:constr type="t" for="ch" forName="image_4" refType="h" fact="0.1726"/>
              <dgm:constr type="w" for="ch" forName="image_4" refType="w" fact="0.0973"/>
              <dgm:constr type="h" for="ch" forName="image_4" refType="h" fact="0.1007"/>
              <dgm:constr type="l" for="ch" forName="image_accent_5" refType="w" fact="0.5301"/>
              <dgm:constr type="t" for="ch" forName="image_accent_5" refType="h" fact="0.0592"/>
              <dgm:constr type="w" for="ch" forName="image_accent_5" refType="w" fact="0.1022"/>
              <dgm:constr type="h" for="ch" forName="image_accent_5" refType="h" fact="0.1058"/>
              <dgm:constr type="l" for="ch" forName="image_5" refType="w" fact="0.5361"/>
              <dgm:constr type="t" for="ch" forName="image_5" refType="h" fact="0.0654"/>
              <dgm:constr type="w" for="ch" forName="image_5" refType="w" fact="0.0902"/>
              <dgm:constr type="h" for="ch" forName="image_5" refType="h" fact="0.0933"/>
              <dgm:constr type="l" for="ch" forName="image_accent_6" refType="w" fact="0.3864"/>
              <dgm:constr type="t" for="ch" forName="image_accent_6" refType="h" fact="0.68"/>
              <dgm:constr type="w" for="ch" forName="image_accent_6" refType="w" fact="0.1757"/>
              <dgm:constr type="h" for="ch" forName="image_accent_6" refType="h" fact="0.1819"/>
              <dgm:constr type="l" for="ch" forName="image_6" refType="w" fact="0.3957"/>
              <dgm:constr type="t" for="ch" forName="image_6" refType="h" fact="0.6896"/>
              <dgm:constr type="w" for="ch" forName="image_6" refType="w" fact="0.1572"/>
              <dgm:constr type="h" for="ch" forName="image_6" refType="h" fact="0.1627"/>
              <dgm:constr type="l" for="ch" forName="image_accent_7" refType="w" fact="0.5291"/>
              <dgm:constr type="t" for="ch" forName="image_accent_7" refType="h" fact="0.8325"/>
              <dgm:constr type="w" for="ch" forName="image_accent_7" refType="w" fact="0.1103"/>
              <dgm:constr type="h" for="ch" forName="image_accent_7" refType="h" fact="0.1141"/>
              <dgm:constr type="l" for="ch" forName="image_7" refType="w" fact="0.5356"/>
              <dgm:constr type="t" for="ch" forName="image_7" refType="h" fact="0.8392"/>
              <dgm:constr type="w" for="ch" forName="image_7" refType="w" fact="0.0973"/>
              <dgm:constr type="h" for="ch" forName="image_7" refType="h" fact="0.1007"/>
              <dgm:constr type="l" for="ch" forName="image_accent_1" refType="w" fact="0.2318"/>
              <dgm:constr type="t" for="ch" forName="image_accent_1" refType="h" fact="0.444"/>
              <dgm:constr type="w" for="ch" forName="image_accent_1" refType="w" fact="0.2344"/>
              <dgm:constr type="h" for="ch" forName="image_accent_1" refType="h" fact="0.2426"/>
              <dgm:constr type="l" for="ch" forName="image_1" refType="w" fact="0.2408"/>
              <dgm:constr type="t" for="ch" forName="image_1" refType="h" fact="0.4533"/>
              <dgm:constr type="w" for="ch" forName="image_1" refType="w" fact="0.2164"/>
              <dgm:constr type="h" for="ch" forName="image_1" refType="h" fact="0.224"/>
              <dgm:constr type="l" for="ch" forName="parent_text_1" refType="w" fact="0"/>
              <dgm:constr type="t" for="ch" forName="parent_text_1" refType="h" fact="0.3193"/>
              <dgm:constr type="w" for="ch" forName="parent_text_1" refType="w" fact="0.3478"/>
              <dgm:constr type="h" for="ch" forName="parent_text_1" refType="h" fact="0.115"/>
              <dgm:constr type="l" for="ch" forName="accent_2" refType="w" fact="0.3813"/>
              <dgm:constr type="t" for="ch" forName="accent_2" refType="h" fact="0.2653"/>
              <dgm:constr type="w" for="ch" forName="accent_2" refType="w" fact="0.0696"/>
              <dgm:constr type="h" for="ch" forName="accent_2" refType="h" fact="0.072"/>
              <dgm:constr type="l" for="ch" forName="parent_text_2" refType="w" fact="0.6311"/>
              <dgm:constr type="t" for="ch" forName="parent_text_2" refType="h" fact="0.4973"/>
              <dgm:constr type="w" for="ch" forName="parent_text_2" refType="w" fact="0.3478"/>
              <dgm:constr type="h" for="ch" forName="parent_text_2" refType="h" fact="0.112"/>
              <dgm:constr type="l" for="ch" forName="parent_text_4" refType="w" fact="0.5878"/>
              <dgm:constr type="t" for="ch" forName="parent_text_4" refType="h" fact="0.1726"/>
              <dgm:constr type="w" for="ch" forName="parent_text_4" refType="w" fact="0.3478"/>
              <dgm:constr type="h" for="ch" forName="parent_text_4" refType="h" fact="0.1007"/>
              <dgm:constr type="l" for="ch" forName="accent_3" refType="w" fact="0.7038"/>
              <dgm:constr type="t" for="ch" forName="accent_3" refType="h" fact="0"/>
              <dgm:constr type="w" for="ch" forName="accent_3" refType="w" fact="0.0258"/>
              <dgm:constr type="h" for="ch" forName="accent_3" refType="h" fact="0.0267"/>
              <dgm:constr type="l" for="ch" forName="parent_text_5" refType="w" fact="0.6522"/>
              <dgm:constr type="t" for="ch" forName="parent_text_5" refType="h" fact="0.0654"/>
              <dgm:constr type="w" for="ch" forName="parent_text_5" refType="w" fact="0.3478"/>
              <dgm:constr type="h" for="ch" forName="parent_text_5" refType="h" fact="0.0933"/>
              <dgm:constr type="l" for="ch" forName="parent_text_3" refType="w" fact="0.6182"/>
              <dgm:constr type="t" for="ch" forName="parent_text_3" refType="h" fact="0.3193"/>
              <dgm:constr type="w" for="ch" forName="parent_text_3" refType="w" fact="0.3478"/>
              <dgm:constr type="h" for="ch" forName="parent_text_3" refType="h" fact="0.1456"/>
              <dgm:constr type="l" for="ch" forName="parent_text_6" refType="w" fact="0.02"/>
              <dgm:constr type="t" for="ch" forName="parent_text_6" refType="h" fact="0.6896"/>
              <dgm:constr type="w" for="ch" forName="parent_text_6" refType="w" fact="0.3478"/>
              <dgm:constr type="h" for="ch" forName="parent_text_6" refType="h" fact="0.1627"/>
              <dgm:constr type="l" for="ch" forName="accent_4" refType="w" fact="0.6265"/>
              <dgm:constr type="t" for="ch" forName="accent_4" refType="h" fact="0.0213"/>
              <dgm:constr type="w" for="ch" forName="accent_4" refType="w" fact="0.0515"/>
              <dgm:constr type="h" for="ch" forName="accent_4" refType="h" fact="0.0533"/>
              <dgm:constr type="l" for="ch" forName="accent_5" refType="w" fact="0.6522"/>
              <dgm:constr type="t" for="ch" forName="accent_5" refType="h" fact="0.92"/>
              <dgm:constr type="w" for="ch" forName="accent_5" refType="w" fact="0.0696"/>
              <dgm:constr type="h" for="ch" forName="accent_5" refType="h" fact="0.072"/>
              <dgm:constr type="l" for="ch" forName="parent_text_7" refType="w" fact="0.105"/>
              <dgm:constr type="t" for="ch" forName="parent_text_7" refType="h" fact="0.87"/>
              <dgm:constr type="w" for="ch" forName="parent_text_7" refType="w" fact="0.407"/>
              <dgm:constr type="h" for="ch" forName="parent_text_7" refType="h" fact="0.13"/>
              <dgm:constr type="l" for="ch" forName="accent_6" refType="w" fact="0.6136"/>
              <dgm:constr type="t" for="ch" forName="accent_6" refType="h" fact="0.6133"/>
              <dgm:constr type="w" for="ch" forName="accent_6" refType="w" fact="0.0386"/>
              <dgm:constr type="h" for="ch" forName="accent_6" refType="h" fact="0.04"/>
            </dgm:constrLst>
          </dgm:if>
          <dgm:else name="Name29">
            <dgm:constrLst>
              <dgm:constr type="primFontSz" for="des" ptType="node" op="equ" val="65"/>
              <dgm:constr type="l" for="ch" forName="accent_1" refType="w" fact="0.2061"/>
              <dgm:constr type="t" for="ch" forName="accent_1" refType="h" fact="0.96"/>
              <dgm:constr type="w" for="ch" forName="accent_1" refType="w" fact="0.0386"/>
              <dgm:constr type="h" for="ch" forName="accent_1" refType="h" fact="0.04"/>
              <dgm:constr type="l" for="ch" forName="image_accent_7" refType="w" fact="0.3606"/>
              <dgm:constr type="t" for="ch" forName="image_accent_7" refType="h" fact="0.8325"/>
              <dgm:constr type="w" for="ch" forName="image_accent_7" refType="w" fact="0.1103"/>
              <dgm:constr type="h" for="ch" forName="image_accent_7" refType="h" fact="0.1141"/>
              <dgm:constr type="l" for="ch" forName="image_7" refType="w" fact="0.3671"/>
              <dgm:constr type="t" for="ch" forName="image_7" refType="h" fact="0.8392"/>
              <dgm:constr type="w" for="ch" forName="image_7" refType="w" fact="0.0973"/>
              <dgm:constr type="h" for="ch" forName="image_7" refType="h" fact="0.1007"/>
              <dgm:constr type="l" for="ch" forName="image_accent_6" refType="w" fact="0.4379"/>
              <dgm:constr type="t" for="ch" forName="image_accent_6" refType="h" fact="0.68"/>
              <dgm:constr type="w" for="ch" forName="image_accent_6" refType="w" fact="0.1757"/>
              <dgm:constr type="h" for="ch" forName="image_accent_6" refType="h" fact="0.1819"/>
              <dgm:constr type="l" for="ch" forName="image_6" refType="w" fact="0.4471"/>
              <dgm:constr type="t" for="ch" forName="image_6" refType="h" fact="0.6896"/>
              <dgm:constr type="w" for="ch" forName="image_6" refType="w" fact="0.1572"/>
              <dgm:constr type="h" for="ch" forName="image_6" refType="h" fact="0.1627"/>
              <dgm:constr type="l" for="ch" forName="image_accent_5" refType="w" fact="0.3677"/>
              <dgm:constr type="t" for="ch" forName="image_accent_5" refType="h" fact="0.0592"/>
              <dgm:constr type="w" for="ch" forName="image_accent_5" refType="w" fact="0.1022"/>
              <dgm:constr type="h" for="ch" forName="image_accent_5" refType="h" fact="0.1058"/>
              <dgm:constr type="l" for="ch" forName="image_5" refType="w" fact="0.3738"/>
              <dgm:constr type="t" for="ch" forName="image_5" refType="h" fact="0.0654"/>
              <dgm:constr type="w" for="ch" forName="image_5" refType="w" fact="0.0902"/>
              <dgm:constr type="h" for="ch" forName="image_5" refType="h" fact="0.0933"/>
              <dgm:constr type="l" for="ch" forName="image_accent_4" refType="w" fact="0.437"/>
              <dgm:constr type="t" for="ch" forName="image_accent_4" refType="h" fact="0.1659"/>
              <dgm:constr type="w" for="ch" forName="image_accent_4" refType="w" fact="0.1103"/>
              <dgm:constr type="h" for="ch" forName="image_accent_4" refType="h" fact="0.1141"/>
              <dgm:constr type="l" for="ch" forName="image_4" refType="w" fact="0.4434"/>
              <dgm:constr type="t" for="ch" forName="image_4" refType="h" fact="0.1726"/>
              <dgm:constr type="w" for="ch" forName="image_4" refType="w" fact="0.0973"/>
              <dgm:constr type="h" for="ch" forName="image_4" refType="h" fact="0.1007"/>
              <dgm:constr type="l" for="ch" forName="image_accent_2" refType="w" fact="0.3942"/>
              <dgm:constr type="t" for="ch" forName="image_accent_2" refType="h" fact="0.4899"/>
              <dgm:constr type="w" for="ch" forName="image_accent_2" refType="w" fact="0.1226"/>
              <dgm:constr type="h" for="ch" forName="image_accent_2" refType="h" fact="0.1269"/>
              <dgm:constr type="l" for="ch" forName="image_2" refType="w" fact="0.4014"/>
              <dgm:constr type="t" for="ch" forName="image_2" refType="h" fact="0.4973"/>
              <dgm:constr type="w" for="ch" forName="image_2" refType="w" fact="0.1082"/>
              <dgm:constr type="h" for="ch" forName="image_2" refType="h" fact="0.112"/>
              <dgm:constr type="l" for="ch" forName="image_accent_3" refType="w" fact="0.4075"/>
              <dgm:constr type="t" for="ch" forName="image_accent_3" refType="h" fact="0.3107"/>
              <dgm:constr type="w" for="ch" forName="image_accent_3" refType="w" fact="0.1573"/>
              <dgm:constr type="h" for="ch" forName="image_accent_3" refType="h" fact="0.1628"/>
              <dgm:constr type="l" for="ch" forName="image_3" refType="w" fact="0.4158"/>
              <dgm:constr type="t" for="ch" forName="image_3" refType="h" fact="0.3193"/>
              <dgm:constr type="w" for="ch" forName="image_3" refType="w" fact="0.1407"/>
              <dgm:constr type="h" for="ch" forName="image_3" refType="h" fact="0.1456"/>
              <dgm:constr type="l" for="ch" forName="image_accent_1" refType="w" fact="0.5338"/>
              <dgm:constr type="t" for="ch" forName="image_accent_1" refType="h" fact="0.444"/>
              <dgm:constr type="w" for="ch" forName="image_accent_1" refType="w" fact="0.2344"/>
              <dgm:constr type="h" for="ch" forName="image_accent_1" refType="h" fact="0.2426"/>
              <dgm:constr type="l" for="ch" forName="image_1" refType="w" fact="0.5428"/>
              <dgm:constr type="t" for="ch" forName="image_1" refType="h" fact="0.4533"/>
              <dgm:constr type="w" for="ch" forName="image_1" refType="w" fact="0.2164"/>
              <dgm:constr type="h" for="ch" forName="image_1" refType="h" fact="0.224"/>
              <dgm:constr type="l" for="ch" forName="parent_text_1" refType="w" fact="0.6522"/>
              <dgm:constr type="t" for="ch" forName="parent_text_1" refType="h" fact="0.3193"/>
              <dgm:constr type="w" for="ch" forName="parent_text_1" refType="w" fact="0.3478"/>
              <dgm:constr type="h" for="ch" forName="parent_text_1" refType="h" fact="0.115"/>
              <dgm:constr type="l" for="ch" forName="accent_2" refType="w" fact="0.5492"/>
              <dgm:constr type="t" for="ch" forName="accent_2" refType="h" fact="0.2653"/>
              <dgm:constr type="w" for="ch" forName="accent_2" refType="w" fact="0.0696"/>
              <dgm:constr type="h" for="ch" forName="accent_2" refType="h" fact="0.072"/>
              <dgm:constr type="l" for="ch" forName="parent_text_2" refType="w" fact="0.0211"/>
              <dgm:constr type="t" for="ch" forName="parent_text_2" refType="h" fact="0.4973"/>
              <dgm:constr type="w" for="ch" forName="parent_text_2" refType="w" fact="0.3478"/>
              <dgm:constr type="h" for="ch" forName="parent_text_2" refType="h" fact="0.112"/>
              <dgm:constr type="l" for="ch" forName="parent_text_4" refType="w" fact="0.0644"/>
              <dgm:constr type="t" for="ch" forName="parent_text_4" refType="h" fact="0.1726"/>
              <dgm:constr type="w" for="ch" forName="parent_text_4" refType="w" fact="0.3478"/>
              <dgm:constr type="h" for="ch" forName="parent_text_4" refType="h" fact="0.1007"/>
              <dgm:constr type="l" for="ch" forName="accent_3" refType="w" fact="0.2705"/>
              <dgm:constr type="t" for="ch" forName="accent_3" refType="h" fact="0"/>
              <dgm:constr type="w" for="ch" forName="accent_3" refType="w" fact="0.0258"/>
              <dgm:constr type="h" for="ch" forName="accent_3" refType="h" fact="0.0267"/>
              <dgm:constr type="l" for="ch" forName="parent_text_5" refType="w" fact="0"/>
              <dgm:constr type="t" for="ch" forName="parent_text_5" refType="h" fact="0.0654"/>
              <dgm:constr type="w" for="ch" forName="parent_text_5" refType="w" fact="0.3478"/>
              <dgm:constr type="h" for="ch" forName="parent_text_5" refType="h" fact="0.0933"/>
              <dgm:constr type="l" for="ch" forName="parent_text_3" refType="w" fact="0.034"/>
              <dgm:constr type="t" for="ch" forName="parent_text_3" refType="h" fact="0.3193"/>
              <dgm:constr type="w" for="ch" forName="parent_text_3" refType="w" fact="0.3478"/>
              <dgm:constr type="h" for="ch" forName="parent_text_3" refType="h" fact="0.1456"/>
              <dgm:constr type="l" for="ch" forName="parent_text_6" refType="w" fact="0.63"/>
              <dgm:constr type="t" for="ch" forName="parent_text_6" refType="h" fact="0.6896"/>
              <dgm:constr type="w" for="ch" forName="parent_text_6" refType="w" fact="0.3478"/>
              <dgm:constr type="h" for="ch" forName="parent_text_6" refType="h" fact="0.1627"/>
              <dgm:constr type="l" for="ch" forName="accent_4" refType="w" fact="0.322"/>
              <dgm:constr type="t" for="ch" forName="accent_4" refType="h" fact="0.0213"/>
              <dgm:constr type="w" for="ch" forName="accent_4" refType="w" fact="0.0515"/>
              <dgm:constr type="h" for="ch" forName="accent_4" refType="h" fact="0.0533"/>
              <dgm:constr type="l" for="ch" forName="accent_5" refType="w" fact="0.2782"/>
              <dgm:constr type="t" for="ch" forName="accent_5" refType="h" fact="0.92"/>
              <dgm:constr type="w" for="ch" forName="accent_5" refType="w" fact="0.0696"/>
              <dgm:constr type="h" for="ch" forName="accent_5" refType="h" fact="0.072"/>
              <dgm:constr type="l" for="ch" forName="parent_text_7" refType="w" fact="0.485"/>
              <dgm:constr type="t" for="ch" forName="parent_text_7" refType="h" fact="0.87"/>
              <dgm:constr type="w" for="ch" forName="parent_text_7" refType="w" fact="0.347"/>
              <dgm:constr type="h" for="ch" forName="parent_text_7" refType="h" fact="0.13"/>
              <dgm:constr type="l" for="ch" forName="accent_6" refType="w" fact="0.3478"/>
              <dgm:constr type="t" for="ch" forName="accent_6" refType="h" fact="0.6133"/>
              <dgm:constr type="w" for="ch" forName="accent_6" refType="w" fact="0.0386"/>
              <dgm:constr type="h" for="ch" forName="accent_6" refType="h" fact="0.04"/>
            </dgm:constrLst>
          </dgm:else>
        </dgm:choose>
        <dgm:layoutNode name="accent_6" styleLbl="alignNode1">
          <dgm:alg type="sp"/>
          <dgm:shape xmlns:r="http://schemas.openxmlformats.org/officeDocument/2006/relationships" type="donut" r:blip="">
            <dgm:adjLst>
              <dgm:adj idx="1" val="0.0746"/>
            </dgm:adjLst>
          </dgm:shape>
          <dgm:presOf/>
        </dgm:layoutNode>
      </dgm:if>
      <dgm:else name="Name30">
        <dgm:alg type="composite">
          <dgm:param type="ar" val="0.9705"/>
        </dgm:alg>
        <dgm:choose name="Name31">
          <dgm:if name="Name32" func="var" arg="dir" op="equ" val="norm">
            <dgm:constrLst>
              <dgm:constr type="primFontSz" for="des" ptType="node" op="equ" val="65"/>
              <dgm:constr type="l" for="ch" forName="accent_1" refType="w" fact="0.7599"/>
              <dgm:constr type="t" for="ch" forName="accent_1" refType="h" fact="0.925"/>
              <dgm:constr type="w" for="ch" forName="accent_1" refType="w" fact="0.0386"/>
              <dgm:constr type="h" for="ch" forName="accent_1" refType="h" fact="0.0375"/>
              <dgm:constr type="l" for="ch" forName="accent_2" refType="w" fact="0.6182"/>
              <dgm:constr type="t" for="ch" forName="accent_2" refType="h" fact="0.575"/>
              <dgm:constr type="w" for="ch" forName="accent_2" refType="w" fact="0.0386"/>
              <dgm:constr type="h" for="ch" forName="accent_2" refType="h" fact="0.0375"/>
              <dgm:constr type="l" for="ch" forName="image_accent_8" refType="w" fact="0.6449"/>
              <dgm:constr type="t" for="ch" forName="image_accent_8" refType="h" fact="0.8508"/>
              <dgm:constr type="w" for="ch" forName="image_accent_8" refType="w" fact="0.1022"/>
              <dgm:constr type="h" for="ch" forName="image_accent_8" refType="h" fact="0.0992"/>
              <dgm:constr type="l" for="ch" forName="image_8" refType="w" fact="0.6538"/>
              <dgm:constr type="t" for="ch" forName="image_8" refType="h" fact="0.8595"/>
              <dgm:constr type="w" for="ch" forName="image_8" refType="w" fact="0.0844"/>
              <dgm:constr type="h" for="ch" forName="image_8" refType="h" fact="0.0819"/>
              <dgm:constr type="l" for="ch" forName="image_accent_7" refType="w" fact="0.5291"/>
              <dgm:constr type="t" for="ch" forName="image_accent_7" refType="h" fact="0.7805"/>
              <dgm:constr type="w" for="ch" forName="image_accent_7" refType="w" fact="0.1103"/>
              <dgm:constr type="h" for="ch" forName="image_accent_7" refType="h" fact="0.107"/>
              <dgm:constr type="l" for="ch" forName="image_7" refType="w" fact="0.5356"/>
              <dgm:constr type="t" for="ch" forName="image_7" refType="h" fact="0.7868"/>
              <dgm:constr type="w" for="ch" forName="image_7" refType="w" fact="0.0973"/>
              <dgm:constr type="h" for="ch" forName="image_7" refType="h" fact="0.0944"/>
              <dgm:constr type="l" for="ch" forName="image_accent_6" refType="w" fact="0.3864"/>
              <dgm:constr type="t" for="ch" forName="image_accent_6" refType="h" fact="0.6375"/>
              <dgm:constr type="w" for="ch" forName="image_accent_6" refType="w" fact="0.1757"/>
              <dgm:constr type="h" for="ch" forName="image_accent_6" refType="h" fact="0.1706"/>
              <dgm:constr type="l" for="ch" forName="image_6" refType="w" fact="0.3957"/>
              <dgm:constr type="t" for="ch" forName="image_6" refType="h" fact="0.6465"/>
              <dgm:constr type="w" for="ch" forName="image_6" refType="w" fact="0.1572"/>
              <dgm:constr type="h" for="ch" forName="image_6" refType="h" fact="0.1525"/>
              <dgm:constr type="l" for="ch" forName="image_accent_5" refType="w" fact="0.5301"/>
              <dgm:constr type="t" for="ch" forName="image_accent_5" refType="h" fact="0.0555"/>
              <dgm:constr type="w" for="ch" forName="image_accent_5" refType="w" fact="0.1022"/>
              <dgm:constr type="h" for="ch" forName="image_accent_5" refType="h" fact="0.0992"/>
              <dgm:constr type="l" for="ch" forName="image_5" refType="w" fact="0.5361"/>
              <dgm:constr type="t" for="ch" forName="image_5" refType="h" fact="0.0613"/>
              <dgm:constr type="w" for="ch" forName="image_5" refType="w" fact="0.0902"/>
              <dgm:constr type="h" for="ch" forName="image_5" refType="h" fact="0.0875"/>
              <dgm:constr type="l" for="ch" forName="image_accent_4" refType="w" fact="0.4528"/>
              <dgm:constr type="t" for="ch" forName="image_accent_4" refType="h" fact="0.1555"/>
              <dgm:constr type="w" for="ch" forName="image_accent_4" refType="w" fact="0.1103"/>
              <dgm:constr type="h" for="ch" forName="image_accent_4" refType="h" fact="0.107"/>
              <dgm:constr type="l" for="ch" forName="image_4" refType="w" fact="0.4593"/>
              <dgm:constr type="t" for="ch" forName="image_4" refType="h" fact="0.1618"/>
              <dgm:constr type="w" for="ch" forName="image_4" refType="w" fact="0.0973"/>
              <dgm:constr type="h" for="ch" forName="image_4" refType="h" fact="0.0944"/>
              <dgm:constr type="l" for="ch" forName="image_accent_2" refType="w" fact="0.4832"/>
              <dgm:constr type="t" for="ch" forName="image_accent_2" refType="h" fact="0.4593"/>
              <dgm:constr type="w" for="ch" forName="image_accent_2" refType="w" fact="0.1226"/>
              <dgm:constr type="h" for="ch" forName="image_accent_2" refType="h" fact="0.119"/>
              <dgm:constr type="l" for="ch" forName="image_2" refType="w" fact="0.4904"/>
              <dgm:constr type="t" for="ch" forName="image_2" refType="h" fact="0.4663"/>
              <dgm:constr type="w" for="ch" forName="image_2" refType="w" fact="0.1082"/>
              <dgm:constr type="h" for="ch" forName="image_2" refType="h" fact="0.105"/>
              <dgm:constr type="l" for="ch" forName="image_accent_3" refType="w" fact="0.4352"/>
              <dgm:constr type="t" for="ch" forName="image_accent_3" refType="h" fact="0.2913"/>
              <dgm:constr type="w" for="ch" forName="image_accent_3" refType="w" fact="0.1573"/>
              <dgm:constr type="h" for="ch" forName="image_accent_3" refType="h" fact="0.1526"/>
              <dgm:constr type="l" for="ch" forName="image_3" refType="w" fact="0.4435"/>
              <dgm:constr type="t" for="ch" forName="image_3" refType="h" fact="0.2993"/>
              <dgm:constr type="w" for="ch" forName="image_3" refType="w" fact="0.1407"/>
              <dgm:constr type="h" for="ch" forName="image_3" refType="h" fact="0.1365"/>
              <dgm:constr type="l" for="ch" forName="image_accent_1" refType="w" fact="0.2318"/>
              <dgm:constr type="t" for="ch" forName="image_accent_1" refType="h" fact="0.4163"/>
              <dgm:constr type="w" for="ch" forName="image_accent_1" refType="w" fact="0.2344"/>
              <dgm:constr type="h" for="ch" forName="image_accent_1" refType="h" fact="0.2275"/>
              <dgm:constr type="l" for="ch" forName="image_1" refType="w" fact="0.2408"/>
              <dgm:constr type="t" for="ch" forName="image_1" refType="h" fact="0.425"/>
              <dgm:constr type="w" for="ch" forName="image_1" refType="w" fact="0.2164"/>
              <dgm:constr type="h" for="ch" forName="image_1" refType="h" fact="0.21"/>
              <dgm:constr type="l" for="ch" forName="parent_text_1" refType="w" fact="0"/>
              <dgm:constr type="t" for="ch" forName="parent_text_1" refType="h" fact="0.2993"/>
              <dgm:constr type="w" for="ch" forName="parent_text_1" refType="w" fact="0.3478"/>
              <dgm:constr type="h" for="ch" forName="parent_text_1" refType="h" fact="0.11"/>
              <dgm:constr type="l" for="ch" forName="accent_3" refType="w" fact="0.3813"/>
              <dgm:constr type="t" for="ch" forName="accent_3" refType="h" fact="0.2488"/>
              <dgm:constr type="w" for="ch" forName="accent_3" refType="w" fact="0.0696"/>
              <dgm:constr type="h" for="ch" forName="accent_3" refType="h" fact="0.0675"/>
              <dgm:constr type="l" for="ch" forName="parent_text_2" refType="w" fact="0.6311"/>
              <dgm:constr type="t" for="ch" forName="parent_text_2" refType="h" fact="0.4663"/>
              <dgm:constr type="w" for="ch" forName="parent_text_2" refType="w" fact="0.3478"/>
              <dgm:constr type="h" for="ch" forName="parent_text_2" refType="h" fact="0.105"/>
              <dgm:constr type="l" for="ch" forName="parent_text_4" refType="w" fact="0.5878"/>
              <dgm:constr type="t" for="ch" forName="parent_text_4" refType="h" fact="0.1618"/>
              <dgm:constr type="w" for="ch" forName="parent_text_4" refType="w" fact="0.3478"/>
              <dgm:constr type="h" for="ch" forName="parent_text_4" refType="h" fact="0.0944"/>
              <dgm:constr type="l" for="ch" forName="accent_4" refType="w" fact="0.7038"/>
              <dgm:constr type="t" for="ch" forName="accent_4" refType="h" fact="0"/>
              <dgm:constr type="w" for="ch" forName="accent_4" refType="w" fact="0.0258"/>
              <dgm:constr type="h" for="ch" forName="accent_4" refType="h" fact="0.025"/>
              <dgm:constr type="l" for="ch" forName="parent_text_5" refType="w" fact="0.6522"/>
              <dgm:constr type="t" for="ch" forName="parent_text_5" refType="h" fact="0.0625"/>
              <dgm:constr type="w" for="ch" forName="parent_text_5" refType="w" fact="0.3478"/>
              <dgm:constr type="h" for="ch" forName="parent_text_5" refType="h" fact="0.0863"/>
              <dgm:constr type="l" for="ch" forName="parent_text_3" refType="w" fact="0.6182"/>
              <dgm:constr type="t" for="ch" forName="parent_text_3" refType="h" fact="0.2993"/>
              <dgm:constr type="w" for="ch" forName="parent_text_3" refType="w" fact="0.3478"/>
              <dgm:constr type="h" for="ch" forName="parent_text_3" refType="h" fact="0.1365"/>
              <dgm:constr type="l" for="ch" forName="parent_text_6" refType="w" fact="0.02"/>
              <dgm:constr type="t" for="ch" forName="parent_text_6" refType="h" fact="0.6465"/>
              <dgm:constr type="w" for="ch" forName="parent_text_6" refType="w" fact="0.3478"/>
              <dgm:constr type="h" for="ch" forName="parent_text_6" refType="h" fact="0.1525"/>
              <dgm:constr type="l" for="ch" forName="accent_5" refType="w" fact="0.6265"/>
              <dgm:constr type="t" for="ch" forName="accent_5" refType="h" fact="0.02"/>
              <dgm:constr type="w" for="ch" forName="accent_5" refType="w" fact="0.0515"/>
              <dgm:constr type="h" for="ch" forName="accent_5" refType="h" fact="0.05"/>
              <dgm:constr type="l" for="ch" forName="parent_text_7" refType="w" fact="0.165"/>
              <dgm:constr type="t" for="ch" forName="parent_text_7" refType="h" fact="0.81"/>
              <dgm:constr type="w" for="ch" forName="parent_text_7" refType="w" fact="0.3478"/>
              <dgm:constr type="h" for="ch" forName="parent_text_7" refType="h" fact="0.077"/>
              <dgm:constr type="l" for="ch" forName="parent_text_8" refType="w" fact="0.275"/>
              <dgm:constr type="t" for="ch" forName="parent_text_8" refType="h" fact="0.89"/>
              <dgm:constr type="w" for="ch" forName="parent_text_8" refType="w" fact="0.3478"/>
              <dgm:constr type="h" for="ch" forName="parent_text_8" refType="h" fact="0.11"/>
            </dgm:constrLst>
          </dgm:if>
          <dgm:else name="Name33">
            <dgm:constrLst>
              <dgm:constr type="primFontSz" for="des" ptType="node" op="equ" val="65"/>
              <dgm:constr type="l" for="ch" forName="accent_1" refType="w" fact="0.2014"/>
              <dgm:constr type="t" for="ch" forName="accent_1" refType="h" fact="0.925"/>
              <dgm:constr type="w" for="ch" forName="accent_1" refType="w" fact="0.0386"/>
              <dgm:constr type="h" for="ch" forName="accent_1" refType="h" fact="0.0375"/>
              <dgm:constr type="l" for="ch" forName="accent_2" refType="w" fact="0.3431"/>
              <dgm:constr type="t" for="ch" forName="accent_2" refType="h" fact="0.575"/>
              <dgm:constr type="w" for="ch" forName="accent_2" refType="w" fact="0.0386"/>
              <dgm:constr type="h" for="ch" forName="accent_2" refType="h" fact="0.0375"/>
              <dgm:constr type="l" for="ch" forName="image_accent_8" refType="w" fact="0.253"/>
              <dgm:constr type="t" for="ch" forName="image_accent_8" refType="h" fact="0.8508"/>
              <dgm:constr type="w" for="ch" forName="image_accent_8" refType="w" fact="0.1022"/>
              <dgm:constr type="h" for="ch" forName="image_accent_8" refType="h" fact="0.0992"/>
              <dgm:constr type="l" for="ch" forName="image_8" refType="w" fact="0.2619"/>
              <dgm:constr type="t" for="ch" forName="image_8" refType="h" fact="0.8595"/>
              <dgm:constr type="w" for="ch" forName="image_8" refType="w" fact="0.0844"/>
              <dgm:constr type="h" for="ch" forName="image_8" refType="h" fact="0.0819"/>
              <dgm:constr type="l" for="ch" forName="image_accent_7" refType="w" fact="0.3606"/>
              <dgm:constr type="t" for="ch" forName="image_accent_7" refType="h" fact="0.7805"/>
              <dgm:constr type="w" for="ch" forName="image_accent_7" refType="w" fact="0.1103"/>
              <dgm:constr type="h" for="ch" forName="image_accent_7" refType="h" fact="0.107"/>
              <dgm:constr type="l" for="ch" forName="image_7" refType="w" fact="0.3671"/>
              <dgm:constr type="t" for="ch" forName="image_7" refType="h" fact="0.7868"/>
              <dgm:constr type="w" for="ch" forName="image_7" refType="w" fact="0.0973"/>
              <dgm:constr type="h" for="ch" forName="image_7" refType="h" fact="0.0944"/>
              <dgm:constr type="l" for="ch" forName="image_accent_6" refType="w" fact="0.4379"/>
              <dgm:constr type="t" for="ch" forName="image_accent_6" refType="h" fact="0.6375"/>
              <dgm:constr type="w" for="ch" forName="image_accent_6" refType="w" fact="0.1757"/>
              <dgm:constr type="h" for="ch" forName="image_accent_6" refType="h" fact="0.1706"/>
              <dgm:constr type="l" for="ch" forName="image_6" refType="w" fact="0.4471"/>
              <dgm:constr type="t" for="ch" forName="image_6" refType="h" fact="0.6465"/>
              <dgm:constr type="w" for="ch" forName="image_6" refType="w" fact="0.1572"/>
              <dgm:constr type="h" for="ch" forName="image_6" refType="h" fact="0.1525"/>
              <dgm:constr type="l" for="ch" forName="image_accent_5" refType="w" fact="0.3677"/>
              <dgm:constr type="t" for="ch" forName="image_accent_5" refType="h" fact="0.0555"/>
              <dgm:constr type="w" for="ch" forName="image_accent_5" refType="w" fact="0.1022"/>
              <dgm:constr type="h" for="ch" forName="image_accent_5" refType="h" fact="0.0992"/>
              <dgm:constr type="l" for="ch" forName="image_5" refType="w" fact="0.3738"/>
              <dgm:constr type="t" for="ch" forName="image_5" refType="h" fact="0.0613"/>
              <dgm:constr type="w" for="ch" forName="image_5" refType="w" fact="0.0902"/>
              <dgm:constr type="h" for="ch" forName="image_5" refType="h" fact="0.0875"/>
              <dgm:constr type="l" for="ch" forName="image_accent_4" refType="w" fact="0.437"/>
              <dgm:constr type="t" for="ch" forName="image_accent_4" refType="h" fact="0.1555"/>
              <dgm:constr type="w" for="ch" forName="image_accent_4" refType="w" fact="0.1103"/>
              <dgm:constr type="h" for="ch" forName="image_accent_4" refType="h" fact="0.107"/>
              <dgm:constr type="l" for="ch" forName="image_4" refType="w" fact="0.4434"/>
              <dgm:constr type="t" for="ch" forName="image_4" refType="h" fact="0.1618"/>
              <dgm:constr type="w" for="ch" forName="image_4" refType="w" fact="0.0973"/>
              <dgm:constr type="h" for="ch" forName="image_4" refType="h" fact="0.0944"/>
              <dgm:constr type="l" for="ch" forName="image_accent_2" refType="w" fact="0.3942"/>
              <dgm:constr type="t" for="ch" forName="image_accent_2" refType="h" fact="0.4593"/>
              <dgm:constr type="w" for="ch" forName="image_accent_2" refType="w" fact="0.1226"/>
              <dgm:constr type="h" for="ch" forName="image_accent_2" refType="h" fact="0.119"/>
              <dgm:constr type="l" for="ch" forName="image_2" refType="w" fact="0.4014"/>
              <dgm:constr type="t" for="ch" forName="image_2" refType="h" fact="0.4663"/>
              <dgm:constr type="w" for="ch" forName="image_2" refType="w" fact="0.1082"/>
              <dgm:constr type="h" for="ch" forName="image_2" refType="h" fact="0.105"/>
              <dgm:constr type="l" for="ch" forName="image_accent_3" refType="w" fact="0.4075"/>
              <dgm:constr type="t" for="ch" forName="image_accent_3" refType="h" fact="0.2913"/>
              <dgm:constr type="w" for="ch" forName="image_accent_3" refType="w" fact="0.1573"/>
              <dgm:constr type="h" for="ch" forName="image_accent_3" refType="h" fact="0.1526"/>
              <dgm:constr type="l" for="ch" forName="image_3" refType="w" fact="0.4158"/>
              <dgm:constr type="t" for="ch" forName="image_3" refType="h" fact="0.2993"/>
              <dgm:constr type="w" for="ch" forName="image_3" refType="w" fact="0.1407"/>
              <dgm:constr type="h" for="ch" forName="image_3" refType="h" fact="0.1365"/>
              <dgm:constr type="l" for="ch" forName="image_accent_1" refType="w" fact="0.5338"/>
              <dgm:constr type="t" for="ch" forName="image_accent_1" refType="h" fact="0.4163"/>
              <dgm:constr type="w" for="ch" forName="image_accent_1" refType="w" fact="0.2344"/>
              <dgm:constr type="h" for="ch" forName="image_accent_1" refType="h" fact="0.2275"/>
              <dgm:constr type="l" for="ch" forName="image_1" refType="w" fact="0.5428"/>
              <dgm:constr type="t" for="ch" forName="image_1" refType="h" fact="0.425"/>
              <dgm:constr type="w" for="ch" forName="image_1" refType="w" fact="0.2164"/>
              <dgm:constr type="h" for="ch" forName="image_1" refType="h" fact="0.21"/>
              <dgm:constr type="l" for="ch" forName="parent_text_1" refType="w" fact="0.6522"/>
              <dgm:constr type="t" for="ch" forName="parent_text_1" refType="h" fact="0.2993"/>
              <dgm:constr type="w" for="ch" forName="parent_text_1" refType="w" fact="0.3478"/>
              <dgm:constr type="h" for="ch" forName="parent_text_1" refType="h" fact="0.11"/>
              <dgm:constr type="l" for="ch" forName="accent_3" refType="w" fact="0.5492"/>
              <dgm:constr type="t" for="ch" forName="accent_3" refType="h" fact="0.2488"/>
              <dgm:constr type="w" for="ch" forName="accent_3" refType="w" fact="0.0696"/>
              <dgm:constr type="h" for="ch" forName="accent_3" refType="h" fact="0.0675"/>
              <dgm:constr type="l" for="ch" forName="parent_text_2" refType="w" fact="0.0211"/>
              <dgm:constr type="t" for="ch" forName="parent_text_2" refType="h" fact="0.4663"/>
              <dgm:constr type="w" for="ch" forName="parent_text_2" refType="w" fact="0.3478"/>
              <dgm:constr type="h" for="ch" forName="parent_text_2" refType="h" fact="0.105"/>
              <dgm:constr type="l" for="ch" forName="parent_text_4" refType="w" fact="0.0635"/>
              <dgm:constr type="t" for="ch" forName="parent_text_4" refType="h" fact="0.1618"/>
              <dgm:constr type="w" for="ch" forName="parent_text_4" refType="w" fact="0.3478"/>
              <dgm:constr type="h" for="ch" forName="parent_text_4" refType="h" fact="0.0944"/>
              <dgm:constr type="l" for="ch" forName="accent_4" refType="w" fact="0.2705"/>
              <dgm:constr type="t" for="ch" forName="accent_4" refType="h" fact="0"/>
              <dgm:constr type="w" for="ch" forName="accent_4" refType="w" fact="0.0258"/>
              <dgm:constr type="h" for="ch" forName="accent_4" refType="h" fact="0.025"/>
              <dgm:constr type="l" for="ch" forName="parent_text_5" refType="w" fact="0"/>
              <dgm:constr type="t" for="ch" forName="parent_text_5" refType="h" fact="0.0625"/>
              <dgm:constr type="w" for="ch" forName="parent_text_5" refType="w" fact="0.3478"/>
              <dgm:constr type="h" for="ch" forName="parent_text_5" refType="h" fact="0.0863"/>
              <dgm:constr type="l" for="ch" forName="parent_text_3" refType="w" fact="0.034"/>
              <dgm:constr type="t" for="ch" forName="parent_text_3" refType="h" fact="0.2993"/>
              <dgm:constr type="w" for="ch" forName="parent_text_3" refType="w" fact="0.3478"/>
              <dgm:constr type="h" for="ch" forName="parent_text_3" refType="h" fact="0.1365"/>
              <dgm:constr type="l" for="ch" forName="parent_text_6" refType="w" fact="0.635"/>
              <dgm:constr type="t" for="ch" forName="parent_text_6" refType="h" fact="0.6465"/>
              <dgm:constr type="w" for="ch" forName="parent_text_6" refType="w" fact="0.3478"/>
              <dgm:constr type="h" for="ch" forName="parent_text_6" refType="h" fact="0.1525"/>
              <dgm:constr type="l" for="ch" forName="accent_5" refType="w" fact="0.322"/>
              <dgm:constr type="t" for="ch" forName="accent_5" refType="h" fact="0.02"/>
              <dgm:constr type="w" for="ch" forName="accent_5" refType="w" fact="0.0515"/>
              <dgm:constr type="h" for="ch" forName="accent_5" refType="h" fact="0.05"/>
              <dgm:constr type="l" for="ch" forName="parent_text_7" refType="w" fact="0.49"/>
              <dgm:constr type="t" for="ch" forName="parent_text_7" refType="h" fact="0.81"/>
              <dgm:constr type="w" for="ch" forName="parent_text_7" refType="w" fact="0.3478"/>
              <dgm:constr type="h" for="ch" forName="parent_text_7" refType="h" fact="0.077"/>
              <dgm:constr type="l" for="ch" forName="parent_text_8" refType="w" fact="0.375"/>
              <dgm:constr type="t" for="ch" forName="parent_text_8" refType="h" fact="0.89"/>
              <dgm:constr type="w" for="ch" forName="parent_text_8" refType="w" fact="0.3478"/>
              <dgm:constr type="h" for="ch" forName="parent_text_8" refType="h" fact="0.11"/>
            </dgm:constrLst>
          </dgm:else>
        </dgm:choose>
      </dgm:else>
    </dgm:choose>
    <dgm:forEach name="wrapper" axis="self" ptType="parTrans">
      <dgm:forEach name="wrapper2" axis="self" ptType="sibTrans" st="2">
        <dgm:forEach name="imageAccentRepeat" axis="self">
          <dgm:layoutNode name="imageAccentRepeatNode" styleLbl="alignNode1">
            <dgm:alg type="sp"/>
            <dgm:shape xmlns:r="http://schemas.openxmlformats.org/officeDocument/2006/relationships" type="ellipse" r:blip="">
              <dgm:adjLst/>
            </dgm:shape>
            <dgm:presOf/>
          </dgm:layoutNode>
        </dgm:forEach>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forEach name="Name34" axis="ch" ptType="node" cnt="1">
      <dgm:layoutNode name="parent_text_1" styleLbl="revTx">
        <dgm:varLst>
          <dgm:chMax val="0"/>
          <dgm:chPref val="0"/>
          <dgm:bulletEnabled val="1"/>
        </dgm:varLst>
        <dgm:choose name="Name35">
          <dgm:if name="Name36" func="var" arg="dir" op="equ" val="norm">
            <dgm:alg type="tx">
              <dgm:param type="parTxLTRAlign" val="r"/>
              <dgm:param type="shpTxLTRAlignCh" val="r"/>
              <dgm:param type="txAnchorVert" val="b"/>
              <dgm:param type="lnSpCh" val="15"/>
            </dgm:alg>
          </dgm:if>
          <dgm:else name="Name37">
            <dgm:alg type="tx">
              <dgm:param type="parTxLTRAlign" val="l"/>
              <dgm:param type="shpTxLTRAlignCh" val="l"/>
              <dgm:param type="txAnchorVert" val="b"/>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01"/>
        </dgm:constrLst>
        <dgm:ruleLst>
          <dgm:rule type="primFontSz" val="5" fact="NaN" max="NaN"/>
        </dgm:ruleLst>
      </dgm:layoutNode>
      <dgm:layoutNode name="image_accent_1">
        <dgm:alg type="sp"/>
        <dgm:shape xmlns:r="http://schemas.openxmlformats.org/officeDocument/2006/relationships" r:blip="">
          <dgm:adjLst/>
        </dgm:shape>
        <dgm:presOf/>
        <dgm:constrLst/>
        <dgm:forEach name="Name38" ref="imageAccentRepeat"/>
      </dgm:layoutNode>
      <dgm:layoutNode name="accent_1" styleLbl="alignNode1">
        <dgm:alg type="sp"/>
        <dgm:shape xmlns:r="http://schemas.openxmlformats.org/officeDocument/2006/relationships" type="donut" r:blip="">
          <dgm:adjLst>
            <dgm:adj idx="1" val="0.0746"/>
          </dgm:adjLst>
        </dgm:shape>
        <dgm:presOf/>
      </dgm:layoutNode>
    </dgm:forEach>
    <dgm:forEach name="Name39" axis="ch" ptType="sibTrans" hideLastTrans="0" cnt="1">
      <dgm:layoutNode name="image_1">
        <dgm:alg type="sp"/>
        <dgm:shape xmlns:r="http://schemas.openxmlformats.org/officeDocument/2006/relationships" r:blip="">
          <dgm:adjLst/>
        </dgm:shape>
        <dgm:presOf/>
        <dgm:constrLst/>
        <dgm:forEach name="Name40" ref="imageRepeat"/>
      </dgm:layoutNode>
    </dgm:forEach>
    <dgm:forEach name="Name41" axis="ch" ptType="node" st="2" cnt="1">
      <dgm:layoutNode name="parent_text_2" styleLbl="revTx">
        <dgm:varLst>
          <dgm:chMax val="0"/>
          <dgm:chPref val="0"/>
          <dgm:bulletEnabled val="1"/>
        </dgm:varLst>
        <dgm:choose name="Name42">
          <dgm:if name="Name43" func="var" arg="dir" op="equ" val="norm">
            <dgm:alg type="tx">
              <dgm:param type="parTxLTRAlign" val="l"/>
              <dgm:param type="lnSpCh" val="15"/>
            </dgm:alg>
          </dgm:if>
          <dgm:else name="Name44">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2">
        <dgm:alg type="sp"/>
        <dgm:shape xmlns:r="http://schemas.openxmlformats.org/officeDocument/2006/relationships" r:blip="">
          <dgm:adjLst/>
        </dgm:shape>
        <dgm:presOf/>
        <dgm:constrLst/>
        <dgm:forEach name="Name45" ref="imageAccentRepeat"/>
      </dgm:layoutNode>
    </dgm:forEach>
    <dgm:forEach name="Name46" axis="ch" ptType="sibTrans" hideLastTrans="0" st="2" cnt="1">
      <dgm:layoutNode name="image_2">
        <dgm:alg type="sp"/>
        <dgm:shape xmlns:r="http://schemas.openxmlformats.org/officeDocument/2006/relationships" r:blip="">
          <dgm:adjLst/>
        </dgm:shape>
        <dgm:presOf/>
        <dgm:constrLst/>
        <dgm:forEach name="Name47" ref="imageRepeat"/>
      </dgm:layoutNode>
    </dgm:forEach>
    <dgm:forEach name="Name48" axis="ch" ptType="node" st="3" cnt="1">
      <dgm:layoutNode name="image_accent_3">
        <dgm:alg type="sp"/>
        <dgm:shape xmlns:r="http://schemas.openxmlformats.org/officeDocument/2006/relationships" r:blip="">
          <dgm:adjLst/>
        </dgm:shape>
        <dgm:presOf/>
        <dgm:constrLst/>
        <dgm:forEach name="Name49" ref="imageAccentRepeat"/>
      </dgm:layoutNode>
      <dgm:layoutNode name="parent_text_3" styleLbl="revTx">
        <dgm:varLst>
          <dgm:chMax val="0"/>
          <dgm:chPref val="0"/>
          <dgm:bulletEnabled val="1"/>
        </dgm:varLst>
        <dgm:choose name="Name50">
          <dgm:if name="Name51" func="var" arg="dir" op="equ" val="norm">
            <dgm:alg type="tx">
              <dgm:param type="parTxLTRAlign" val="l"/>
              <dgm:param type="lnSpCh" val="15"/>
            </dgm:alg>
          </dgm:if>
          <dgm:else name="Name52">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2" styleLbl="alignNode1">
        <dgm:alg type="sp"/>
        <dgm:shape xmlns:r="http://schemas.openxmlformats.org/officeDocument/2006/relationships" type="donut" r:blip="">
          <dgm:adjLst>
            <dgm:adj idx="1" val="0.0746"/>
          </dgm:adjLst>
        </dgm:shape>
        <dgm:presOf/>
      </dgm:layoutNode>
      <dgm:layoutNode name="accent_3" styleLbl="alignNode1">
        <dgm:alg type="sp"/>
        <dgm:shape xmlns:r="http://schemas.openxmlformats.org/officeDocument/2006/relationships" type="donut" r:blip="">
          <dgm:adjLst>
            <dgm:adj idx="1" val="0.0746"/>
          </dgm:adjLst>
        </dgm:shape>
        <dgm:presOf/>
      </dgm:layoutNode>
    </dgm:forEach>
    <dgm:forEach name="Name53" axis="ch" ptType="sibTrans" hideLastTrans="0" st="3" cnt="1">
      <dgm:layoutNode name="image_3">
        <dgm:alg type="sp"/>
        <dgm:shape xmlns:r="http://schemas.openxmlformats.org/officeDocument/2006/relationships" r:blip="">
          <dgm:adjLst/>
        </dgm:shape>
        <dgm:presOf/>
        <dgm:constrLst/>
        <dgm:forEach name="Name54" ref="imageRepeat"/>
      </dgm:layoutNode>
    </dgm:forEach>
    <dgm:forEach name="Name55" axis="ch" ptType="node" st="4" cnt="1">
      <dgm:layoutNode name="image_accent_4">
        <dgm:alg type="sp"/>
        <dgm:shape xmlns:r="http://schemas.openxmlformats.org/officeDocument/2006/relationships" r:blip="">
          <dgm:adjLst/>
        </dgm:shape>
        <dgm:presOf/>
        <dgm:constrLst/>
        <dgm:forEach name="Name56" ref="imageAccentRepeat"/>
      </dgm:layoutNode>
      <dgm:layoutNode name="parent_text_4" styleLbl="revTx">
        <dgm:varLst>
          <dgm:chMax val="0"/>
          <dgm:chPref val="0"/>
          <dgm:bulletEnabled val="1"/>
        </dgm:varLst>
        <dgm:choose name="Name57">
          <dgm:if name="Name58" func="var" arg="dir" op="equ" val="norm">
            <dgm:alg type="tx">
              <dgm:param type="parTxLTRAlign" val="l"/>
              <dgm:param type="lnSpCh" val="15"/>
            </dgm:alg>
          </dgm:if>
          <dgm:else name="Name59">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accent_4" styleLbl="alignNode1">
        <dgm:alg type="sp"/>
        <dgm:shape xmlns:r="http://schemas.openxmlformats.org/officeDocument/2006/relationships" type="donut" r:blip="">
          <dgm:adjLst>
            <dgm:adj idx="1" val="0.0746"/>
          </dgm:adjLst>
        </dgm:shape>
        <dgm:presOf/>
      </dgm:layoutNode>
    </dgm:forEach>
    <dgm:forEach name="Name60" axis="ch" ptType="sibTrans" hideLastTrans="0" st="4" cnt="1">
      <dgm:layoutNode name="image_4">
        <dgm:alg type="sp"/>
        <dgm:shape xmlns:r="http://schemas.openxmlformats.org/officeDocument/2006/relationships" r:blip="">
          <dgm:adjLst/>
        </dgm:shape>
        <dgm:presOf/>
        <dgm:constrLst/>
        <dgm:forEach name="Name61" ref="imageRepeat"/>
      </dgm:layoutNode>
    </dgm:forEach>
    <dgm:forEach name="Name62" axis="ch" ptType="node" st="5" cnt="1">
      <dgm:layoutNode name="image_accent_5">
        <dgm:alg type="sp"/>
        <dgm:shape xmlns:r="http://schemas.openxmlformats.org/officeDocument/2006/relationships" r:blip="">
          <dgm:adjLst/>
        </dgm:shape>
        <dgm:presOf/>
        <dgm:constrLst/>
        <dgm:forEach name="Name63" ref="imageAccentRepeat"/>
      </dgm:layoutNode>
      <dgm:layoutNode name="parent_text_5" styleLbl="revTx">
        <dgm:varLst>
          <dgm:chMax val="0"/>
          <dgm:chPref val="0"/>
          <dgm:bulletEnabled val="1"/>
        </dgm:varLst>
        <dgm:choose name="Name64">
          <dgm:if name="Name65" func="var" arg="dir" op="equ" val="norm">
            <dgm:alg type="tx">
              <dgm:param type="parTxLTRAlign" val="l"/>
              <dgm:param type="lnSpCh" val="15"/>
            </dgm:alg>
          </dgm:if>
          <dgm:else name="Name66">
            <dgm:alg type="tx">
              <dgm:param type="parTxLTRAlign" val="r"/>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sibTrans" hideLastTrans="0" st="5" cnt="1">
      <dgm:layoutNode name="image_5">
        <dgm:alg type="sp"/>
        <dgm:shape xmlns:r="http://schemas.openxmlformats.org/officeDocument/2006/relationships" r:blip="">
          <dgm:adjLst/>
        </dgm:shape>
        <dgm:presOf/>
        <dgm:constrLst/>
        <dgm:forEach name="Name68" ref="imageRepeat"/>
      </dgm:layoutNode>
    </dgm:forEach>
    <dgm:forEach name="Name69" axis="ch" ptType="node" st="6" cnt="1">
      <dgm:layoutNode name="parent_text_6" styleLbl="revTx">
        <dgm:varLst>
          <dgm:chMax val="0"/>
          <dgm:chPref val="0"/>
          <dgm:bulletEnabled val="1"/>
        </dgm:varLst>
        <dgm:choose name="Name70">
          <dgm:if name="Name71" func="var" arg="dir" op="equ" val="norm">
            <dgm:alg type="tx">
              <dgm:param type="parTxLTRAlign" val="r"/>
              <dgm:param type="shpTxLTRAlignCh" val="r"/>
              <dgm:param type="lnSpCh" val="15"/>
            </dgm:alg>
          </dgm:if>
          <dgm:else name="Name72">
            <dgm:alg type="tx">
              <dgm:param type="parTxLTRAlign" val="l"/>
              <dgm:param type="shpTxLTRAlignCh" val="l"/>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6">
        <dgm:alg type="sp"/>
        <dgm:shape xmlns:r="http://schemas.openxmlformats.org/officeDocument/2006/relationships" r:blip="">
          <dgm:adjLst/>
        </dgm:shape>
        <dgm:presOf/>
        <dgm:constrLst/>
        <dgm:forEach name="Name73" ref="imageAccentRepeat"/>
      </dgm:layoutNode>
      <dgm:layoutNode name="accent_5" styleLbl="alignNode1">
        <dgm:alg type="sp"/>
        <dgm:shape xmlns:r="http://schemas.openxmlformats.org/officeDocument/2006/relationships" type="donut" r:blip="">
          <dgm:adjLst>
            <dgm:adj idx="1" val="0.0746"/>
          </dgm:adjLst>
        </dgm:shape>
        <dgm:presOf/>
      </dgm:layoutNode>
    </dgm:forEach>
    <dgm:forEach name="Name74" axis="ch" ptType="sibTrans" hideLastTrans="0" st="6" cnt="1">
      <dgm:layoutNode name="image_6">
        <dgm:alg type="sp"/>
        <dgm:shape xmlns:r="http://schemas.openxmlformats.org/officeDocument/2006/relationships" r:blip="">
          <dgm:adjLst/>
        </dgm:shape>
        <dgm:presOf/>
        <dgm:constrLst/>
        <dgm:forEach name="Name75" ref="imageRepeat"/>
      </dgm:layoutNode>
    </dgm:forEach>
    <dgm:forEach name="Name76" axis="ch" ptType="node" st="7" cnt="1">
      <dgm:layoutNode name="parent_text_7" styleLbl="revTx">
        <dgm:varLst>
          <dgm:chMax val="0"/>
          <dgm:chPref val="0"/>
          <dgm:bulletEnabled val="1"/>
        </dgm:varLst>
        <dgm:choose name="Name77">
          <dgm:if name="Name78" func="var" arg="dir" op="equ" val="norm">
            <dgm:alg type="tx">
              <dgm:param type="parTxLTRAlign" val="r"/>
              <dgm:param type="shpTxLTRAlignCh" val="r"/>
              <dgm:param type="txAnchorVert" val="t"/>
              <dgm:param type="lnSpCh" val="15"/>
            </dgm:alg>
          </dgm:if>
          <dgm:else name="Name79">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7">
        <dgm:alg type="sp"/>
        <dgm:shape xmlns:r="http://schemas.openxmlformats.org/officeDocument/2006/relationships" r:blip="">
          <dgm:adjLst/>
        </dgm:shape>
        <dgm:presOf/>
        <dgm:constrLst/>
        <dgm:forEach name="Name80" ref="imageAccentRepeat"/>
      </dgm:layoutNode>
    </dgm:forEach>
    <dgm:forEach name="Name81" axis="ch" ptType="sibTrans" hideLastTrans="0" st="7" cnt="1">
      <dgm:layoutNode name="image_7">
        <dgm:alg type="sp"/>
        <dgm:shape xmlns:r="http://schemas.openxmlformats.org/officeDocument/2006/relationships" r:blip="">
          <dgm:adjLst/>
        </dgm:shape>
        <dgm:presOf/>
        <dgm:constrLst/>
        <dgm:forEach name="Name82" ref="imageRepeat"/>
      </dgm:layoutNode>
    </dgm:forEach>
    <dgm:forEach name="Name83" axis="ch" ptType="node" st="8" cnt="1">
      <dgm:layoutNode name="parent_text_8" styleLbl="revTx">
        <dgm:varLst>
          <dgm:chMax val="0"/>
          <dgm:chPref val="0"/>
          <dgm:bulletEnabled val="1"/>
        </dgm:varLst>
        <dgm:choose name="Name84">
          <dgm:if name="Name85" func="var" arg="dir" op="equ" val="norm">
            <dgm:alg type="tx">
              <dgm:param type="parTxLTRAlign" val="r"/>
              <dgm:param type="shpTxLTRAlignCh" val="r"/>
              <dgm:param type="txAnchorVert" val="t"/>
              <dgm:param type="lnSpCh" val="15"/>
            </dgm:alg>
          </dgm:if>
          <dgm:else name="Name86">
            <dgm:alg type="tx">
              <dgm:param type="parTxLTRAlign" val="l"/>
              <dgm:param type="shpTxLTRAlignCh" val="l"/>
              <dgm:param type="txAnchorVert" val="t"/>
              <dgm:param type="lnSpCh" val="15"/>
            </dgm:alg>
          </dgm:else>
        </dgm:choose>
        <dgm:shape xmlns:r="http://schemas.openxmlformats.org/officeDocument/2006/relationships" type="rect" r:blip="" zOrderOff="99999">
          <dgm:adjLst/>
        </dgm:shape>
        <dgm:presOf axis="desOr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image_accent_8">
        <dgm:alg type="sp"/>
        <dgm:shape xmlns:r="http://schemas.openxmlformats.org/officeDocument/2006/relationships" r:blip="">
          <dgm:adjLst/>
        </dgm:shape>
        <dgm:presOf/>
        <dgm:constrLst/>
        <dgm:forEach name="Name87" ref="imageAccentRepeat"/>
      </dgm:layoutNode>
    </dgm:forEach>
    <dgm:forEach name="Name88" axis="ch" ptType="sibTrans" hideLastTrans="0" st="8" cnt="1">
      <dgm:layoutNode name="image_8">
        <dgm:alg type="sp"/>
        <dgm:shape xmlns:r="http://schemas.openxmlformats.org/officeDocument/2006/relationships" r:blip="">
          <dgm:adjLst/>
        </dgm:shape>
        <dgm:presOf/>
        <dgm:constrLst/>
        <dgm:forEach name="Name89" ref="image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RadialPictureList#1">
  <dgm:title val="Λίστα εικόνων σε μορφή ακτινών"/>
  <dgm:desc val="Χρησιμοποιείται για την εμφάνιση σχέσεων με μια κεντρική ιδέα. Το σχήμα Επιπέδου 1 περιέχει κείμενο και όλα τα σχήματα Επιπέδου 2 περιέχουν μια εικόνα με αντίστοιχο κείμενο. Περιορίζεται σε τέσσερεις εικόνες Επιπέδου 2.  Οι εικόνες που δεν χρησιμοποιούνται δεν εμφανίζονται, αλλά παραμένουν διαθέσιμες, εάν αλλάξετε διάταξη. Λειτουργεί καλύτερα με μικρό μέρος κειμένου Επιπέδου 2."/>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1"/>
            <a:ext cx="2971800" cy="493713"/>
          </a:xfrm>
          <a:prstGeom prst="rect">
            <a:avLst/>
          </a:prstGeom>
        </p:spPr>
        <p:txBody>
          <a:bodyPr vert="horz" lIns="91440" tIns="45720" rIns="91440" bIns="45720" rtlCol="0"/>
          <a:lstStyle>
            <a:lvl1pPr algn="r">
              <a:defRPr sz="1200"/>
            </a:lvl1pPr>
          </a:lstStyle>
          <a:p>
            <a:fld id="{E71528FA-E2E9-4410-8726-6EBA5A8974D6}" type="datetimeFigureOut">
              <a:rPr lang="en-GB" smtClean="0"/>
              <a:t>14/07/2014</a:t>
            </a:fld>
            <a:endParaRPr lang="en-GB" dirty="0"/>
          </a:p>
        </p:txBody>
      </p:sp>
      <p:sp>
        <p:nvSpPr>
          <p:cNvPr id="4" name="Footer Placeholder 3"/>
          <p:cNvSpPr>
            <a:spLocks noGrp="1"/>
          </p:cNvSpPr>
          <p:nvPr>
            <p:ph type="ftr" sz="quarter" idx="2"/>
          </p:nvPr>
        </p:nvSpPr>
        <p:spPr>
          <a:xfrm>
            <a:off x="0" y="9378824"/>
            <a:ext cx="2971800" cy="49371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9378824"/>
            <a:ext cx="2971800" cy="493713"/>
          </a:xfrm>
          <a:prstGeom prst="rect">
            <a:avLst/>
          </a:prstGeom>
        </p:spPr>
        <p:txBody>
          <a:bodyPr vert="horz" lIns="91440" tIns="45720" rIns="91440" bIns="45720" rtlCol="0" anchor="b"/>
          <a:lstStyle>
            <a:lvl1pPr algn="r">
              <a:defRPr sz="1200"/>
            </a:lvl1pPr>
          </a:lstStyle>
          <a:p>
            <a:fld id="{42F074A4-6059-457B-A9DC-31849BEE3818}" type="slidenum">
              <a:rPr lang="en-GB" smtClean="0"/>
              <a:t>‹#›</a:t>
            </a:fld>
            <a:endParaRPr lang="en-GB" dirty="0"/>
          </a:p>
        </p:txBody>
      </p:sp>
    </p:spTree>
    <p:extLst>
      <p:ext uri="{BB962C8B-B14F-4D97-AF65-F5344CB8AC3E}">
        <p14:creationId xmlns:p14="http://schemas.microsoft.com/office/powerpoint/2010/main" val="235680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1"/>
            <a:ext cx="2971800" cy="493713"/>
          </a:xfrm>
          <a:prstGeom prst="rect">
            <a:avLst/>
          </a:prstGeom>
        </p:spPr>
        <p:txBody>
          <a:bodyPr vert="horz" lIns="91440" tIns="45720" rIns="91440" bIns="45720" rtlCol="0"/>
          <a:lstStyle>
            <a:lvl1pPr algn="r">
              <a:defRPr sz="1200"/>
            </a:lvl1pPr>
          </a:lstStyle>
          <a:p>
            <a:fld id="{14EEDDBC-BDAE-4FF4-AD2E-5AD4E7EE27CC}" type="datetimeFigureOut">
              <a:rPr lang="en-GB" smtClean="0"/>
              <a:t>14/07/2014</a:t>
            </a:fld>
            <a:endParaRPr lang="en-GB" dirty="0"/>
          </a:p>
        </p:txBody>
      </p:sp>
      <p:sp>
        <p:nvSpPr>
          <p:cNvPr id="4" name="Slide Image Placeholder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690270"/>
            <a:ext cx="548640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71800"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378824"/>
            <a:ext cx="2971800" cy="493713"/>
          </a:xfrm>
          <a:prstGeom prst="rect">
            <a:avLst/>
          </a:prstGeom>
        </p:spPr>
        <p:txBody>
          <a:bodyPr vert="horz" lIns="91440" tIns="45720" rIns="91440" bIns="45720" rtlCol="0" anchor="b"/>
          <a:lstStyle>
            <a:lvl1pPr algn="r">
              <a:defRPr sz="1200"/>
            </a:lvl1pPr>
          </a:lstStyle>
          <a:p>
            <a:fld id="{846E3FF5-6F17-462E-A89E-55854BED2C9D}" type="slidenum">
              <a:rPr lang="en-GB" smtClean="0"/>
              <a:t>‹#›</a:t>
            </a:fld>
            <a:endParaRPr lang="en-GB" dirty="0"/>
          </a:p>
        </p:txBody>
      </p:sp>
    </p:spTree>
    <p:extLst>
      <p:ext uri="{BB962C8B-B14F-4D97-AF65-F5344CB8AC3E}">
        <p14:creationId xmlns:p14="http://schemas.microsoft.com/office/powerpoint/2010/main" val="3499704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6E3FF5-6F17-462E-A89E-55854BED2C9D}" type="slidenum">
              <a:rPr lang="en-GB" smtClean="0"/>
              <a:t>1</a:t>
            </a:fld>
            <a:endParaRPr lang="en-GB"/>
          </a:p>
        </p:txBody>
      </p:sp>
    </p:spTree>
    <p:extLst>
      <p:ext uri="{BB962C8B-B14F-4D97-AF65-F5344CB8AC3E}">
        <p14:creationId xmlns:p14="http://schemas.microsoft.com/office/powerpoint/2010/main" val="1825947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10</a:t>
            </a:fld>
            <a:endParaRPr lang="en-GB" dirty="0"/>
          </a:p>
        </p:txBody>
      </p:sp>
    </p:spTree>
    <p:extLst>
      <p:ext uri="{BB962C8B-B14F-4D97-AF65-F5344CB8AC3E}">
        <p14:creationId xmlns:p14="http://schemas.microsoft.com/office/powerpoint/2010/main" val="2052478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11</a:t>
            </a:fld>
            <a:endParaRPr lang="en-GB" dirty="0"/>
          </a:p>
        </p:txBody>
      </p:sp>
    </p:spTree>
    <p:extLst>
      <p:ext uri="{BB962C8B-B14F-4D97-AF65-F5344CB8AC3E}">
        <p14:creationId xmlns:p14="http://schemas.microsoft.com/office/powerpoint/2010/main" val="999364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12</a:t>
            </a:fld>
            <a:endParaRPr lang="en-GB" dirty="0"/>
          </a:p>
        </p:txBody>
      </p:sp>
    </p:spTree>
    <p:extLst>
      <p:ext uri="{BB962C8B-B14F-4D97-AF65-F5344CB8AC3E}">
        <p14:creationId xmlns:p14="http://schemas.microsoft.com/office/powerpoint/2010/main" val="2550324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13</a:t>
            </a:fld>
            <a:endParaRPr lang="en-GB" dirty="0"/>
          </a:p>
        </p:txBody>
      </p:sp>
    </p:spTree>
    <p:extLst>
      <p:ext uri="{BB962C8B-B14F-4D97-AF65-F5344CB8AC3E}">
        <p14:creationId xmlns:p14="http://schemas.microsoft.com/office/powerpoint/2010/main" val="999364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15</a:t>
            </a:fld>
            <a:endParaRPr lang="en-GB" dirty="0"/>
          </a:p>
        </p:txBody>
      </p:sp>
    </p:spTree>
    <p:extLst>
      <p:ext uri="{BB962C8B-B14F-4D97-AF65-F5344CB8AC3E}">
        <p14:creationId xmlns:p14="http://schemas.microsoft.com/office/powerpoint/2010/main" val="661779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16</a:t>
            </a:fld>
            <a:endParaRPr lang="en-GB" dirty="0"/>
          </a:p>
        </p:txBody>
      </p:sp>
    </p:spTree>
    <p:extLst>
      <p:ext uri="{BB962C8B-B14F-4D97-AF65-F5344CB8AC3E}">
        <p14:creationId xmlns:p14="http://schemas.microsoft.com/office/powerpoint/2010/main" val="125230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My presentation is divided into 4 parts. The first part is about introducing you the purpose of the study, how we have interpreted insight in the simulation context and what the objectives are.</a:t>
            </a:r>
          </a:p>
          <a:p>
            <a:r>
              <a:rPr lang="en-GB" dirty="0" smtClean="0"/>
              <a:t>In the next part which is the longest I will present you the experimental design and at the end I will briefly talk about the results from pilot tests. Finally, I will talk about our next steps of our research. </a:t>
            </a:r>
            <a:endParaRPr lang="en-GB" dirty="0"/>
          </a:p>
        </p:txBody>
      </p:sp>
      <p:sp>
        <p:nvSpPr>
          <p:cNvPr id="4" name="Slide Number Placeholder 3"/>
          <p:cNvSpPr>
            <a:spLocks noGrp="1"/>
          </p:cNvSpPr>
          <p:nvPr>
            <p:ph type="sldNum" sz="quarter" idx="10"/>
          </p:nvPr>
        </p:nvSpPr>
        <p:spPr/>
        <p:txBody>
          <a:bodyPr/>
          <a:lstStyle/>
          <a:p>
            <a:fld id="{846E3FF5-6F17-462E-A89E-55854BED2C9D}" type="slidenum">
              <a:rPr lang="en-GB" smtClean="0"/>
              <a:t>2</a:t>
            </a:fld>
            <a:endParaRPr lang="en-GB"/>
          </a:p>
        </p:txBody>
      </p:sp>
    </p:spTree>
    <p:extLst>
      <p:ext uri="{BB962C8B-B14F-4D97-AF65-F5344CB8AC3E}">
        <p14:creationId xmlns:p14="http://schemas.microsoft.com/office/powerpoint/2010/main" val="2437866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3</a:t>
            </a:fld>
            <a:endParaRPr lang="en-GB" dirty="0"/>
          </a:p>
        </p:txBody>
      </p:sp>
    </p:spTree>
    <p:extLst>
      <p:ext uri="{BB962C8B-B14F-4D97-AF65-F5344CB8AC3E}">
        <p14:creationId xmlns:p14="http://schemas.microsoft.com/office/powerpoint/2010/main" val="1160065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4</a:t>
            </a:fld>
            <a:endParaRPr lang="en-GB" dirty="0"/>
          </a:p>
        </p:txBody>
      </p:sp>
    </p:spTree>
    <p:extLst>
      <p:ext uri="{BB962C8B-B14F-4D97-AF65-F5344CB8AC3E}">
        <p14:creationId xmlns:p14="http://schemas.microsoft.com/office/powerpoint/2010/main" val="3471647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846E3FF5-6F17-462E-A89E-55854BED2C9D}" type="slidenum">
              <a:rPr lang="en-GB" smtClean="0"/>
              <a:t>5</a:t>
            </a:fld>
            <a:endParaRPr lang="en-GB"/>
          </a:p>
        </p:txBody>
      </p:sp>
    </p:spTree>
    <p:extLst>
      <p:ext uri="{BB962C8B-B14F-4D97-AF65-F5344CB8AC3E}">
        <p14:creationId xmlns:p14="http://schemas.microsoft.com/office/powerpoint/2010/main" val="12596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6</a:t>
            </a:fld>
            <a:endParaRPr lang="en-GB" dirty="0"/>
          </a:p>
        </p:txBody>
      </p:sp>
    </p:spTree>
    <p:extLst>
      <p:ext uri="{BB962C8B-B14F-4D97-AF65-F5344CB8AC3E}">
        <p14:creationId xmlns:p14="http://schemas.microsoft.com/office/powerpoint/2010/main" val="111994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7</a:t>
            </a:fld>
            <a:endParaRPr lang="en-GB" dirty="0"/>
          </a:p>
        </p:txBody>
      </p:sp>
    </p:spTree>
    <p:extLst>
      <p:ext uri="{BB962C8B-B14F-4D97-AF65-F5344CB8AC3E}">
        <p14:creationId xmlns:p14="http://schemas.microsoft.com/office/powerpoint/2010/main" val="1289171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8</a:t>
            </a:fld>
            <a:endParaRPr lang="en-GB" dirty="0"/>
          </a:p>
        </p:txBody>
      </p:sp>
    </p:spTree>
    <p:extLst>
      <p:ext uri="{BB962C8B-B14F-4D97-AF65-F5344CB8AC3E}">
        <p14:creationId xmlns:p14="http://schemas.microsoft.com/office/powerpoint/2010/main" val="530036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a:p>
        </p:txBody>
      </p:sp>
      <p:sp>
        <p:nvSpPr>
          <p:cNvPr id="4" name="Θέση αριθμού διαφάνειας 3"/>
          <p:cNvSpPr>
            <a:spLocks noGrp="1"/>
          </p:cNvSpPr>
          <p:nvPr>
            <p:ph type="sldNum" sz="quarter" idx="10"/>
          </p:nvPr>
        </p:nvSpPr>
        <p:spPr/>
        <p:txBody>
          <a:bodyPr/>
          <a:lstStyle/>
          <a:p>
            <a:fld id="{846E3FF5-6F17-462E-A89E-55854BED2C9D}" type="slidenum">
              <a:rPr lang="en-GB" smtClean="0"/>
              <a:t>9</a:t>
            </a:fld>
            <a:endParaRPr lang="en-GB" dirty="0"/>
          </a:p>
        </p:txBody>
      </p:sp>
    </p:spTree>
    <p:extLst>
      <p:ext uri="{BB962C8B-B14F-4D97-AF65-F5344CB8AC3E}">
        <p14:creationId xmlns:p14="http://schemas.microsoft.com/office/powerpoint/2010/main" val="2151726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05426" y="1572830"/>
            <a:ext cx="6114223" cy="2077481"/>
          </a:xfrm>
        </p:spPr>
        <p:txBody>
          <a:bodyPr anchor="b">
            <a:normAutofit/>
          </a:bodyPr>
          <a:lstStyle>
            <a:lvl1pPr algn="ctr">
              <a:defRPr sz="3300" b="1" i="0">
                <a:solidFill>
                  <a:srgbClr val="330865"/>
                </a:solidFill>
                <a:latin typeface="Arial Bold"/>
                <a:cs typeface="Arial Bold"/>
              </a:defRPr>
            </a:lvl1pPr>
          </a:lstStyle>
          <a:p>
            <a:r>
              <a:rPr lang="el-GR" smtClean="0"/>
              <a:t>Στυλ κύριου τίτλου</a:t>
            </a:r>
            <a:endParaRPr lang="en-US" dirty="0"/>
          </a:p>
        </p:txBody>
      </p:sp>
      <p:sp>
        <p:nvSpPr>
          <p:cNvPr id="3" name="Subtitle 2"/>
          <p:cNvSpPr>
            <a:spLocks noGrp="1"/>
          </p:cNvSpPr>
          <p:nvPr>
            <p:ph type="subTitle" idx="1"/>
          </p:nvPr>
        </p:nvSpPr>
        <p:spPr>
          <a:xfrm>
            <a:off x="1505426" y="3650312"/>
            <a:ext cx="6114223" cy="1185930"/>
          </a:xfrm>
        </p:spPr>
        <p:txBody>
          <a:bodyPr>
            <a:normAutofit/>
          </a:bodyPr>
          <a:lstStyle>
            <a:lvl1pPr marL="0" indent="0" algn="ctr">
              <a:buNone/>
              <a:defRPr sz="2400" b="0" i="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lvl1pPr>
              <a:defRPr/>
            </a:lvl1pPr>
          </a:lstStyle>
          <a:p>
            <a:fld id="{559C272B-A415-495F-B3CC-7745FF8AE3FD}" type="datetime1">
              <a:rPr lang="en-GB" smtClean="0"/>
              <a:t>14/07/2014</a:t>
            </a:fld>
            <a:endParaRPr lang="en-GB" dirty="0"/>
          </a:p>
        </p:txBody>
      </p:sp>
      <p:sp>
        <p:nvSpPr>
          <p:cNvPr id="5" name="Footer Placeholder 4"/>
          <p:cNvSpPr>
            <a:spLocks noGrp="1"/>
          </p:cNvSpPr>
          <p:nvPr>
            <p:ph type="ftr" sz="quarter" idx="11"/>
          </p:nvPr>
        </p:nvSpPr>
        <p:spPr>
          <a:xfrm>
            <a:off x="3649663" y="6356350"/>
            <a:ext cx="3597275"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166688" y="6356350"/>
            <a:ext cx="1066800" cy="365125"/>
          </a:xfrm>
        </p:spPr>
        <p:txBody>
          <a:bodyPr/>
          <a:lstStyle>
            <a:lvl1pPr>
              <a:defRPr/>
            </a:lvl1pPr>
          </a:lstStyle>
          <a:p>
            <a:fld id="{93D13731-F0CD-44F7-936D-3E4BF388C369}" type="slidenum">
              <a:rPr lang="en-GB"/>
              <a:pPr/>
              <a:t>‹#›</a:t>
            </a:fld>
            <a:endParaRPr lang="en-GB" dirty="0"/>
          </a:p>
        </p:txBody>
      </p:sp>
    </p:spTree>
    <p:extLst>
      <p:ext uri="{BB962C8B-B14F-4D97-AF65-F5344CB8AC3E}">
        <p14:creationId xmlns:p14="http://schemas.microsoft.com/office/powerpoint/2010/main" val="211712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fld id="{DB74E6D1-EB27-4805-B3CA-EF19546770B2}" type="datetime1">
              <a:rPr lang="en-GB" smtClean="0"/>
              <a:t>14/07/2014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CFD4394-F6C4-4343-B557-1A26FA6996D3}" type="slidenum">
              <a:rPr lang="en-GB"/>
              <a:pPr/>
              <a:t>‹#›</a:t>
            </a:fld>
            <a:endParaRPr lang="en-GB" dirty="0"/>
          </a:p>
        </p:txBody>
      </p:sp>
    </p:spTree>
    <p:extLst>
      <p:ext uri="{BB962C8B-B14F-4D97-AF65-F5344CB8AC3E}">
        <p14:creationId xmlns:p14="http://schemas.microsoft.com/office/powerpoint/2010/main" val="366688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fld id="{27A11C8C-9E2F-4909-B4D9-4B1625F92322}" type="datetime1">
              <a:rPr lang="en-GB" smtClean="0"/>
              <a:t>14/07/2014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3E80A26-02C4-485D-8001-283C682458B2}" type="slidenum">
              <a:rPr lang="en-GB"/>
              <a:pPr/>
              <a:t>‹#›</a:t>
            </a:fld>
            <a:endParaRPr lang="en-GB" dirty="0"/>
          </a:p>
        </p:txBody>
      </p:sp>
    </p:spTree>
    <p:extLst>
      <p:ext uri="{BB962C8B-B14F-4D97-AF65-F5344CB8AC3E}">
        <p14:creationId xmlns:p14="http://schemas.microsoft.com/office/powerpoint/2010/main" val="68913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fld id="{58B3E659-299F-4C2E-9327-8BDEE42348D6}" type="datetime1">
              <a:rPr lang="en-GB" smtClean="0"/>
              <a:t>14/07/2014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BA796C2-3246-49B1-BA0E-6EF2EDA3F9BD}" type="slidenum">
              <a:rPr lang="en-GB"/>
              <a:pPr/>
              <a:t>‹#›</a:t>
            </a:fld>
            <a:endParaRPr lang="en-GB" dirty="0"/>
          </a:p>
        </p:txBody>
      </p:sp>
    </p:spTree>
    <p:extLst>
      <p:ext uri="{BB962C8B-B14F-4D97-AF65-F5344CB8AC3E}">
        <p14:creationId xmlns:p14="http://schemas.microsoft.com/office/powerpoint/2010/main" val="38021146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30658" y="3179303"/>
            <a:ext cx="6063762" cy="1597579"/>
          </a:xfrm>
        </p:spPr>
        <p:txBody>
          <a:bodyPr anchor="t">
            <a:normAutofit/>
          </a:bodyPr>
          <a:lstStyle>
            <a:lvl1pPr algn="l">
              <a:defRPr sz="3300" b="1" i="0" cap="none">
                <a:solidFill>
                  <a:srgbClr val="330865"/>
                </a:solidFill>
                <a:latin typeface="Arial Bold"/>
                <a:cs typeface="Arial Bold"/>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530658" y="1446667"/>
            <a:ext cx="6063762" cy="1732635"/>
          </a:xfrm>
        </p:spPr>
        <p:txBody>
          <a:bodyPr anchor="b"/>
          <a:lstStyle>
            <a:lvl1pPr marL="0" indent="0">
              <a:buNone/>
              <a:defRPr sz="2000" b="0" i="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fld id="{896920DD-B916-4A0B-9BB3-4FB7A7F27688}" type="datetime1">
              <a:rPr lang="en-GB" smtClean="0"/>
              <a:t>14/07/2014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FC84DBF-57C4-444C-8E3C-C14839C82C02}" type="slidenum">
              <a:rPr lang="en-GB"/>
              <a:pPr/>
              <a:t>‹#›</a:t>
            </a:fld>
            <a:endParaRPr lang="en-GB" dirty="0"/>
          </a:p>
        </p:txBody>
      </p:sp>
    </p:spTree>
    <p:extLst>
      <p:ext uri="{BB962C8B-B14F-4D97-AF65-F5344CB8AC3E}">
        <p14:creationId xmlns:p14="http://schemas.microsoft.com/office/powerpoint/2010/main" val="358567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169850" y="1600200"/>
            <a:ext cx="4325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1600200"/>
            <a:ext cx="437595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3"/>
          <p:cNvSpPr>
            <a:spLocks noGrp="1"/>
          </p:cNvSpPr>
          <p:nvPr>
            <p:ph type="dt" sz="half" idx="10"/>
          </p:nvPr>
        </p:nvSpPr>
        <p:spPr/>
        <p:txBody>
          <a:bodyPr/>
          <a:lstStyle>
            <a:lvl1pPr>
              <a:defRPr/>
            </a:lvl1pPr>
          </a:lstStyle>
          <a:p>
            <a:fld id="{AA2B11DD-CADF-4C18-A07E-FCAC06316F47}" type="datetime1">
              <a:rPr lang="en-GB" smtClean="0"/>
              <a:t>14/07/2014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D9DDB57-4DEF-4526-80DF-4F2114D70D37}" type="slidenum">
              <a:rPr lang="en-GB"/>
              <a:pPr/>
              <a:t>‹#›</a:t>
            </a:fld>
            <a:endParaRPr lang="en-GB" dirty="0"/>
          </a:p>
        </p:txBody>
      </p:sp>
    </p:spTree>
    <p:extLst>
      <p:ext uri="{BB962C8B-B14F-4D97-AF65-F5344CB8AC3E}">
        <p14:creationId xmlns:p14="http://schemas.microsoft.com/office/powerpoint/2010/main" val="162319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69850" y="1535113"/>
            <a:ext cx="43275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69850" y="2174875"/>
            <a:ext cx="43275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5025" y="1535113"/>
            <a:ext cx="437912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37912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fld id="{FECC8951-615F-416B-8673-031F6BDEE9AF}" type="datetime1">
              <a:rPr lang="en-GB" smtClean="0"/>
              <a:t>14/07/2014</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49BD8587-0AC3-45FF-A6BE-FB8A80033E99}" type="slidenum">
              <a:rPr lang="en-GB"/>
              <a:pPr/>
              <a:t>‹#›</a:t>
            </a:fld>
            <a:endParaRPr lang="en-GB" dirty="0"/>
          </a:p>
        </p:txBody>
      </p:sp>
    </p:spTree>
    <p:extLst>
      <p:ext uri="{BB962C8B-B14F-4D97-AF65-F5344CB8AC3E}">
        <p14:creationId xmlns:p14="http://schemas.microsoft.com/office/powerpoint/2010/main" val="402764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fld id="{7E8279ED-6036-4638-AD90-DCCB1BE820A1}" type="datetime1">
              <a:rPr lang="en-GB" smtClean="0"/>
              <a:t>14/07/2014</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10835B4A-09D9-4CC5-9F11-B59DD388D51F}" type="slidenum">
              <a:rPr lang="en-GB"/>
              <a:pPr/>
              <a:t>‹#›</a:t>
            </a:fld>
            <a:endParaRPr lang="en-GB" dirty="0"/>
          </a:p>
        </p:txBody>
      </p:sp>
    </p:spTree>
    <p:extLst>
      <p:ext uri="{BB962C8B-B14F-4D97-AF65-F5344CB8AC3E}">
        <p14:creationId xmlns:p14="http://schemas.microsoft.com/office/powerpoint/2010/main" val="277505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16A812-5EB5-47B3-A692-11EB94CA2C4E}" type="datetime1">
              <a:rPr lang="en-GB" smtClean="0"/>
              <a:t>14/07/2014</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98D21CB2-4335-4AC7-8BE8-600F01ED0F65}" type="slidenum">
              <a:rPr lang="en-GB"/>
              <a:pPr/>
              <a:t>‹#›</a:t>
            </a:fld>
            <a:endParaRPr lang="en-GB" dirty="0"/>
          </a:p>
        </p:txBody>
      </p:sp>
    </p:spTree>
    <p:extLst>
      <p:ext uri="{BB962C8B-B14F-4D97-AF65-F5344CB8AC3E}">
        <p14:creationId xmlns:p14="http://schemas.microsoft.com/office/powerpoint/2010/main" val="316468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3"/>
          <p:cNvSpPr>
            <a:spLocks noGrp="1"/>
          </p:cNvSpPr>
          <p:nvPr>
            <p:ph type="dt" sz="half" idx="10"/>
          </p:nvPr>
        </p:nvSpPr>
        <p:spPr/>
        <p:txBody>
          <a:bodyPr/>
          <a:lstStyle>
            <a:lvl1pPr>
              <a:defRPr/>
            </a:lvl1pPr>
          </a:lstStyle>
          <a:p>
            <a:fld id="{6AEEC4B1-A6F0-4124-95AB-4567513BE681}" type="datetime1">
              <a:rPr lang="en-GB" smtClean="0"/>
              <a:t>14/07/2014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F9A1FD12-CA75-40DE-8D31-58A5D6DC454B}" type="slidenum">
              <a:rPr lang="en-GB"/>
              <a:pPr/>
              <a:t>‹#›</a:t>
            </a:fld>
            <a:endParaRPr lang="en-GB" dirty="0"/>
          </a:p>
        </p:txBody>
      </p:sp>
    </p:spTree>
    <p:extLst>
      <p:ext uri="{BB962C8B-B14F-4D97-AF65-F5344CB8AC3E}">
        <p14:creationId xmlns:p14="http://schemas.microsoft.com/office/powerpoint/2010/main" val="420798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dirty="0" smtClean="0"/>
              <a:t>Κάντε κλικ στο εικονίδιο για να προσθέσετε μια εικόνα</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3"/>
          <p:cNvSpPr>
            <a:spLocks noGrp="1"/>
          </p:cNvSpPr>
          <p:nvPr>
            <p:ph type="dt" sz="half" idx="10"/>
          </p:nvPr>
        </p:nvSpPr>
        <p:spPr/>
        <p:txBody>
          <a:bodyPr/>
          <a:lstStyle>
            <a:lvl1pPr>
              <a:defRPr/>
            </a:lvl1pPr>
          </a:lstStyle>
          <a:p>
            <a:fld id="{71EE43B3-E15C-4C12-8E44-828B55B425E1}" type="datetime1">
              <a:rPr lang="en-GB" smtClean="0"/>
              <a:t>14/07/2014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12EB17FE-B760-4D94-8C24-5D35FEC5F61C}" type="slidenum">
              <a:rPr lang="en-GB"/>
              <a:pPr/>
              <a:t>‹#›</a:t>
            </a:fld>
            <a:endParaRPr lang="en-GB" dirty="0"/>
          </a:p>
        </p:txBody>
      </p:sp>
    </p:spTree>
    <p:extLst>
      <p:ext uri="{BB962C8B-B14F-4D97-AF65-F5344CB8AC3E}">
        <p14:creationId xmlns:p14="http://schemas.microsoft.com/office/powerpoint/2010/main" val="336394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9863" y="168275"/>
            <a:ext cx="88550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smtClean="0"/>
              <a:t>Στυλ κύριου τίτλου</a:t>
            </a:r>
            <a:endParaRPr lang="en-GB" dirty="0" smtClean="0"/>
          </a:p>
        </p:txBody>
      </p:sp>
      <p:sp>
        <p:nvSpPr>
          <p:cNvPr id="1027" name="Text Placeholder 2"/>
          <p:cNvSpPr>
            <a:spLocks noGrp="1"/>
          </p:cNvSpPr>
          <p:nvPr>
            <p:ph type="body" idx="1"/>
          </p:nvPr>
        </p:nvSpPr>
        <p:spPr bwMode="auto">
          <a:xfrm>
            <a:off x="169863" y="1412875"/>
            <a:ext cx="8855075" cy="471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dirty="0" smtClean="0"/>
          </a:p>
        </p:txBody>
      </p:sp>
      <p:sp>
        <p:nvSpPr>
          <p:cNvPr id="4" name="Date Placeholder 3"/>
          <p:cNvSpPr>
            <a:spLocks noGrp="1"/>
          </p:cNvSpPr>
          <p:nvPr>
            <p:ph type="dt" sz="half" idx="2"/>
          </p:nvPr>
        </p:nvSpPr>
        <p:spPr>
          <a:xfrm>
            <a:off x="136525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3CB59C06-B7DB-4292-A093-C535959BE9D6}" type="datetime1">
              <a:rPr lang="en-GB" smtClean="0"/>
              <a:t>14/07/2014</a:t>
            </a:fld>
            <a:endParaRPr lang="en-GB" dirty="0"/>
          </a:p>
        </p:txBody>
      </p:sp>
      <p:sp>
        <p:nvSpPr>
          <p:cNvPr id="5" name="Footer Placeholder 4"/>
          <p:cNvSpPr>
            <a:spLocks noGrp="1"/>
          </p:cNvSpPr>
          <p:nvPr>
            <p:ph type="ftr" sz="quarter" idx="3"/>
          </p:nvPr>
        </p:nvSpPr>
        <p:spPr>
          <a:xfrm>
            <a:off x="3649663" y="6356350"/>
            <a:ext cx="360045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169863" y="6356350"/>
            <a:ext cx="1057275"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240552C5-BEE4-4EB0-AC3D-FA94D3AAB30A}"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7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defTabSz="457200" rtl="0" eaLnBrk="1" fontAlgn="base" hangingPunct="1">
        <a:spcBef>
          <a:spcPct val="0"/>
        </a:spcBef>
        <a:spcAft>
          <a:spcPct val="0"/>
        </a:spcAft>
        <a:defRPr sz="3200" b="1" kern="1200">
          <a:solidFill>
            <a:schemeClr val="bg1"/>
          </a:solidFill>
          <a:latin typeface="Arial Bold"/>
          <a:ea typeface="ＭＳ Ｐゴシック" charset="-128"/>
          <a:cs typeface="Arial Bold"/>
        </a:defRPr>
      </a:lvl1pPr>
      <a:lvl2pPr algn="l" defTabSz="457200" rtl="0" eaLnBrk="1" fontAlgn="base" hangingPunct="1">
        <a:spcBef>
          <a:spcPct val="0"/>
        </a:spcBef>
        <a:spcAft>
          <a:spcPct val="0"/>
        </a:spcAft>
        <a:defRPr sz="3200" b="1">
          <a:solidFill>
            <a:schemeClr val="bg1"/>
          </a:solidFill>
          <a:latin typeface="Arial Bold" charset="0"/>
          <a:ea typeface="ＭＳ Ｐゴシック" charset="-128"/>
        </a:defRPr>
      </a:lvl2pPr>
      <a:lvl3pPr algn="l" defTabSz="457200" rtl="0" eaLnBrk="1" fontAlgn="base" hangingPunct="1">
        <a:spcBef>
          <a:spcPct val="0"/>
        </a:spcBef>
        <a:spcAft>
          <a:spcPct val="0"/>
        </a:spcAft>
        <a:defRPr sz="3200" b="1">
          <a:solidFill>
            <a:schemeClr val="bg1"/>
          </a:solidFill>
          <a:latin typeface="Arial Bold" charset="0"/>
          <a:ea typeface="ＭＳ Ｐゴシック" charset="-128"/>
        </a:defRPr>
      </a:lvl3pPr>
      <a:lvl4pPr algn="l" defTabSz="457200" rtl="0" eaLnBrk="1" fontAlgn="base" hangingPunct="1">
        <a:spcBef>
          <a:spcPct val="0"/>
        </a:spcBef>
        <a:spcAft>
          <a:spcPct val="0"/>
        </a:spcAft>
        <a:defRPr sz="3200" b="1">
          <a:solidFill>
            <a:schemeClr val="bg1"/>
          </a:solidFill>
          <a:latin typeface="Arial Bold" charset="0"/>
          <a:ea typeface="ＭＳ Ｐゴシック" charset="-128"/>
        </a:defRPr>
      </a:lvl4pPr>
      <a:lvl5pPr algn="l" defTabSz="457200" rtl="0" eaLnBrk="1" fontAlgn="base" hangingPunct="1">
        <a:spcBef>
          <a:spcPct val="0"/>
        </a:spcBef>
        <a:spcAft>
          <a:spcPct val="0"/>
        </a:spcAft>
        <a:defRPr sz="3200" b="1">
          <a:solidFill>
            <a:schemeClr val="bg1"/>
          </a:solidFill>
          <a:latin typeface="Arial Bold" charset="0"/>
          <a:ea typeface="ＭＳ Ｐゴシック" charset="-128"/>
        </a:defRPr>
      </a:lvl5pPr>
      <a:lvl6pPr marL="457200" algn="l" defTabSz="457200" rtl="0" eaLnBrk="1" fontAlgn="base" hangingPunct="1">
        <a:spcBef>
          <a:spcPct val="0"/>
        </a:spcBef>
        <a:spcAft>
          <a:spcPct val="0"/>
        </a:spcAft>
        <a:defRPr sz="3200" b="1">
          <a:solidFill>
            <a:schemeClr val="bg1"/>
          </a:solidFill>
          <a:latin typeface="Arial Bold" charset="0"/>
          <a:ea typeface="ＭＳ Ｐゴシック" charset="-128"/>
        </a:defRPr>
      </a:lvl6pPr>
      <a:lvl7pPr marL="914400" algn="l" defTabSz="457200" rtl="0" eaLnBrk="1" fontAlgn="base" hangingPunct="1">
        <a:spcBef>
          <a:spcPct val="0"/>
        </a:spcBef>
        <a:spcAft>
          <a:spcPct val="0"/>
        </a:spcAft>
        <a:defRPr sz="3200" b="1">
          <a:solidFill>
            <a:schemeClr val="bg1"/>
          </a:solidFill>
          <a:latin typeface="Arial Bold" charset="0"/>
          <a:ea typeface="ＭＳ Ｐゴシック" charset="-128"/>
        </a:defRPr>
      </a:lvl7pPr>
      <a:lvl8pPr marL="1371600" algn="l" defTabSz="457200" rtl="0" eaLnBrk="1" fontAlgn="base" hangingPunct="1">
        <a:spcBef>
          <a:spcPct val="0"/>
        </a:spcBef>
        <a:spcAft>
          <a:spcPct val="0"/>
        </a:spcAft>
        <a:defRPr sz="3200" b="1">
          <a:solidFill>
            <a:schemeClr val="bg1"/>
          </a:solidFill>
          <a:latin typeface="Arial Bold" charset="0"/>
          <a:ea typeface="ＭＳ Ｐゴシック" charset="-128"/>
        </a:defRPr>
      </a:lvl8pPr>
      <a:lvl9pPr marL="1828800" algn="l" defTabSz="457200" rtl="0" eaLnBrk="1" fontAlgn="base" hangingPunct="1">
        <a:spcBef>
          <a:spcPct val="0"/>
        </a:spcBef>
        <a:spcAft>
          <a:spcPct val="0"/>
        </a:spcAft>
        <a:defRPr sz="3200" b="1">
          <a:solidFill>
            <a:schemeClr val="bg1"/>
          </a:solidFill>
          <a:latin typeface="Arial Bold" charset="0"/>
          <a:ea typeface="ＭＳ Ｐゴシック" charset="-128"/>
        </a:defRPr>
      </a:lvl9pPr>
    </p:titleStyle>
    <p:bodyStyle>
      <a:lvl1pPr marL="342900" indent="-342900" algn="l" defTabSz="457200" rtl="0" eaLnBrk="1" fontAlgn="base" hangingPunct="1">
        <a:spcBef>
          <a:spcPct val="20000"/>
        </a:spcBef>
        <a:spcAft>
          <a:spcPct val="0"/>
        </a:spcAft>
        <a:buClr>
          <a:srgbClr val="330865"/>
        </a:buClr>
        <a:buFont typeface="Arial" charset="0"/>
        <a:buChar char="•"/>
        <a:defRPr sz="3000" kern="1200">
          <a:solidFill>
            <a:srgbClr val="262626"/>
          </a:solidFill>
          <a:latin typeface="Arial"/>
          <a:ea typeface="ＭＳ Ｐゴシック" charset="-128"/>
          <a:cs typeface="Arial"/>
        </a:defRPr>
      </a:lvl1pPr>
      <a:lvl2pPr marL="742950" indent="-285750" algn="l" defTabSz="457200" rtl="0" eaLnBrk="1" fontAlgn="base" hangingPunct="1">
        <a:spcBef>
          <a:spcPct val="20000"/>
        </a:spcBef>
        <a:spcAft>
          <a:spcPct val="0"/>
        </a:spcAft>
        <a:buClr>
          <a:srgbClr val="330865"/>
        </a:buClr>
        <a:buFont typeface="Arial" charset="0"/>
        <a:buChar char="•"/>
        <a:defRPr sz="2600" kern="1200">
          <a:solidFill>
            <a:srgbClr val="262626"/>
          </a:solidFill>
          <a:latin typeface="Arial"/>
          <a:ea typeface="ＭＳ Ｐゴシック" charset="-128"/>
          <a:cs typeface="Arial"/>
        </a:defRPr>
      </a:lvl2pPr>
      <a:lvl3pPr marL="1143000" indent="-228600" algn="l" defTabSz="457200" rtl="0" eaLnBrk="1" fontAlgn="base" hangingPunct="1">
        <a:spcBef>
          <a:spcPct val="20000"/>
        </a:spcBef>
        <a:spcAft>
          <a:spcPct val="0"/>
        </a:spcAft>
        <a:buClr>
          <a:srgbClr val="330865"/>
        </a:buClr>
        <a:buFont typeface="Arial" charset="0"/>
        <a:buChar char="•"/>
        <a:defRPr sz="2200" kern="1200">
          <a:solidFill>
            <a:srgbClr val="262626"/>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330865"/>
        </a:buClr>
        <a:buFont typeface="Arial" charset="0"/>
        <a:buChar char="•"/>
        <a:defRPr kern="1200">
          <a:solidFill>
            <a:srgbClr val="262626"/>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330865"/>
        </a:buClr>
        <a:buFont typeface="Arial" charset="0"/>
        <a:buChar char="•"/>
        <a:defRPr sz="1400" kern="1200">
          <a:solidFill>
            <a:srgbClr val="262626"/>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hyperlink" Target="mailto:A.Gogi@lboro.ac.uk"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0.wmf"/><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7.wmf"/><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openxmlformats.org/officeDocument/2006/relationships/image" Target="../media/image11.wmf"/><Relationship Id="rId2" Type="http://schemas.openxmlformats.org/officeDocument/2006/relationships/notesSlide" Target="../notesSlides/notesSlide3.xml"/><Relationship Id="rId16" Type="http://schemas.openxmlformats.org/officeDocument/2006/relationships/image" Target="../media/image10.wmf"/><Relationship Id="rId1" Type="http://schemas.openxmlformats.org/officeDocument/2006/relationships/slideLayout" Target="../slideLayouts/slideLayout5.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image" Target="../media/image9.wmf"/><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image" Target="../media/image8.wmf"/></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hyperlink" Target="vlc-record-2014-03-31-16h50m59s-final%20movie.mp4-.mp4"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7.jpg"/><Relationship Id="rId4" Type="http://schemas.openxmlformats.org/officeDocument/2006/relationships/hyperlink" Target="vlc-record-2014-03-31-16h51m37s-final%20movie.mp4-.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alphaModFix amt="45000"/>
            <a:lum/>
          </a:blip>
          <a:srcRect/>
          <a:stretch>
            <a:fillRect t="18000" b="10000"/>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idx="4294967295"/>
          </p:nvPr>
        </p:nvSpPr>
        <p:spPr>
          <a:xfrm>
            <a:off x="0" y="41275"/>
            <a:ext cx="9144000" cy="125571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dirty="0" smtClean="0">
                <a:solidFill>
                  <a:srgbClr val="1F497D"/>
                </a:solidFill>
                <a:latin typeface="+mj-lt"/>
              </a:rPr>
              <a:t>The Role of Discrete Event Simulation in </a:t>
            </a:r>
            <a:br>
              <a:rPr lang="en-US" dirty="0" smtClean="0">
                <a:solidFill>
                  <a:srgbClr val="1F497D"/>
                </a:solidFill>
                <a:latin typeface="+mj-lt"/>
              </a:rPr>
            </a:br>
            <a:r>
              <a:rPr lang="en-US" dirty="0" smtClean="0">
                <a:solidFill>
                  <a:srgbClr val="1F497D"/>
                </a:solidFill>
                <a:latin typeface="+mj-lt"/>
              </a:rPr>
              <a:t>Generating Insights</a:t>
            </a:r>
          </a:p>
        </p:txBody>
      </p:sp>
      <p:sp>
        <p:nvSpPr>
          <p:cNvPr id="3" name="Subtitle 2"/>
          <p:cNvSpPr>
            <a:spLocks noGrp="1"/>
          </p:cNvSpPr>
          <p:nvPr>
            <p:ph type="subTitle" idx="4294967295"/>
          </p:nvPr>
        </p:nvSpPr>
        <p:spPr>
          <a:xfrm>
            <a:off x="3038694" y="4287540"/>
            <a:ext cx="6405562" cy="2042383"/>
          </a:xfrm>
        </p:spPr>
        <p:txBody>
          <a:bodyPr rtlCol="0">
            <a:normAutofit fontScale="25000" lnSpcReduction="20000"/>
          </a:bodyPr>
          <a:lstStyle/>
          <a:p>
            <a:pPr marL="0" indent="0" algn="ctr" fontAlgn="auto">
              <a:spcBef>
                <a:spcPts val="0"/>
              </a:spcBef>
              <a:spcAft>
                <a:spcPts val="0"/>
              </a:spcAft>
              <a:buNone/>
              <a:defRPr/>
            </a:pPr>
            <a:r>
              <a:rPr lang="en-US" sz="9600" b="1" dirty="0" smtClean="0">
                <a:solidFill>
                  <a:schemeClr val="accent1">
                    <a:lumMod val="50000"/>
                  </a:schemeClr>
                </a:solidFill>
                <a:latin typeface="+mj-lt"/>
              </a:rPr>
              <a:t>Anastasia Gogi </a:t>
            </a:r>
          </a:p>
          <a:p>
            <a:pPr marL="0" indent="0" algn="ctr" fontAlgn="auto">
              <a:spcBef>
                <a:spcPts val="0"/>
              </a:spcBef>
              <a:spcAft>
                <a:spcPts val="0"/>
              </a:spcAft>
              <a:buNone/>
              <a:defRPr/>
            </a:pPr>
            <a:r>
              <a:rPr lang="en-US" sz="9600" b="1" dirty="0" err="1" smtClean="0">
                <a:solidFill>
                  <a:schemeClr val="accent1">
                    <a:lumMod val="50000"/>
                  </a:schemeClr>
                </a:solidFill>
                <a:latin typeface="+mj-lt"/>
              </a:rPr>
              <a:t>Antuela</a:t>
            </a:r>
            <a:r>
              <a:rPr lang="en-US" sz="9600" b="1" dirty="0" smtClean="0">
                <a:solidFill>
                  <a:schemeClr val="accent1">
                    <a:lumMod val="50000"/>
                  </a:schemeClr>
                </a:solidFill>
                <a:latin typeface="+mj-lt"/>
              </a:rPr>
              <a:t> </a:t>
            </a:r>
            <a:r>
              <a:rPr lang="en-US" sz="9600" b="1" dirty="0">
                <a:solidFill>
                  <a:schemeClr val="accent1">
                    <a:lumMod val="50000"/>
                  </a:schemeClr>
                </a:solidFill>
                <a:latin typeface="+mj-lt"/>
              </a:rPr>
              <a:t>A </a:t>
            </a:r>
            <a:r>
              <a:rPr lang="en-US" sz="9600" b="1" dirty="0" err="1">
                <a:solidFill>
                  <a:schemeClr val="accent1">
                    <a:lumMod val="50000"/>
                  </a:schemeClr>
                </a:solidFill>
                <a:latin typeface="+mj-lt"/>
              </a:rPr>
              <a:t>Tako</a:t>
            </a:r>
            <a:r>
              <a:rPr lang="en-US" sz="9600" b="1" dirty="0">
                <a:solidFill>
                  <a:schemeClr val="accent1">
                    <a:lumMod val="50000"/>
                  </a:schemeClr>
                </a:solidFill>
                <a:latin typeface="+mj-lt"/>
              </a:rPr>
              <a:t> &amp; Stewart </a:t>
            </a:r>
            <a:r>
              <a:rPr lang="en-US" sz="9600" b="1" dirty="0" smtClean="0">
                <a:solidFill>
                  <a:schemeClr val="accent1">
                    <a:lumMod val="50000"/>
                  </a:schemeClr>
                </a:solidFill>
                <a:latin typeface="+mj-lt"/>
              </a:rPr>
              <a:t>Robinson</a:t>
            </a:r>
          </a:p>
          <a:p>
            <a:pPr marL="0" indent="0" algn="ctr" fontAlgn="auto">
              <a:spcBef>
                <a:spcPts val="0"/>
              </a:spcBef>
              <a:spcAft>
                <a:spcPts val="0"/>
              </a:spcAft>
              <a:buNone/>
              <a:defRPr/>
            </a:pPr>
            <a:endParaRPr lang="en-US" sz="8600" b="1" dirty="0" smtClean="0">
              <a:solidFill>
                <a:schemeClr val="accent1">
                  <a:lumMod val="50000"/>
                </a:schemeClr>
              </a:solidFill>
              <a:latin typeface="+mj-lt"/>
            </a:endParaRPr>
          </a:p>
          <a:p>
            <a:pPr marL="0" indent="0" algn="ctr" fontAlgn="auto">
              <a:spcAft>
                <a:spcPts val="0"/>
              </a:spcAft>
              <a:buNone/>
              <a:defRPr/>
            </a:pPr>
            <a:r>
              <a:rPr lang="en-GB" sz="5600" dirty="0" smtClean="0">
                <a:solidFill>
                  <a:srgbClr val="1F497D"/>
                </a:solidFill>
                <a:hlinkClick r:id="rId4"/>
              </a:rPr>
              <a:t>A.Gogi@lboro.ac.uk</a:t>
            </a:r>
            <a:endParaRPr lang="en-GB" sz="5600" dirty="0" smtClean="0">
              <a:solidFill>
                <a:srgbClr val="1F497D"/>
              </a:solidFill>
            </a:endParaRPr>
          </a:p>
          <a:p>
            <a:pPr marL="0" indent="0" algn="ctr" fontAlgn="auto">
              <a:spcAft>
                <a:spcPts val="0"/>
              </a:spcAft>
              <a:buNone/>
              <a:defRPr/>
            </a:pPr>
            <a:r>
              <a:rPr lang="en-GB" sz="6000" dirty="0" smtClean="0">
                <a:solidFill>
                  <a:srgbClr val="1F497D"/>
                </a:solidFill>
              </a:rPr>
              <a:t> </a:t>
            </a:r>
            <a:endParaRPr lang="en-US" sz="4900" dirty="0" smtClean="0">
              <a:solidFill>
                <a:schemeClr val="accent1">
                  <a:lumMod val="50000"/>
                </a:schemeClr>
              </a:solidFill>
              <a:latin typeface="+mj-lt"/>
            </a:endParaRPr>
          </a:p>
          <a:p>
            <a:pPr marL="0" indent="0" algn="ctr" fontAlgn="auto">
              <a:spcAft>
                <a:spcPts val="0"/>
              </a:spcAft>
              <a:buNone/>
              <a:defRPr/>
            </a:pPr>
            <a:r>
              <a:rPr lang="en-US" sz="8000" b="1" dirty="0" smtClean="0">
                <a:solidFill>
                  <a:schemeClr val="accent1">
                    <a:lumMod val="50000"/>
                  </a:schemeClr>
                </a:solidFill>
                <a:latin typeface="+mj-lt"/>
              </a:rPr>
              <a:t>Loughborough University</a:t>
            </a:r>
          </a:p>
          <a:p>
            <a:pPr marL="0" indent="0" algn="ctr" fontAlgn="auto">
              <a:spcAft>
                <a:spcPts val="0"/>
              </a:spcAft>
              <a:buNone/>
              <a:defRPr/>
            </a:pPr>
            <a:r>
              <a:rPr lang="en-US" sz="8000" b="1" dirty="0" smtClean="0">
                <a:solidFill>
                  <a:schemeClr val="accent1">
                    <a:lumMod val="50000"/>
                  </a:schemeClr>
                </a:solidFill>
                <a:latin typeface="+mj-lt"/>
              </a:rPr>
              <a:t>School of Business and Economics</a:t>
            </a:r>
          </a:p>
          <a:p>
            <a:pPr marL="0" indent="0" algn="ctr" fontAlgn="auto">
              <a:spcAft>
                <a:spcPts val="0"/>
              </a:spcAft>
              <a:buNone/>
              <a:defRPr/>
            </a:pPr>
            <a:endParaRPr lang="en-US" sz="4900" b="1" dirty="0" smtClean="0">
              <a:solidFill>
                <a:schemeClr val="accent1">
                  <a:lumMod val="50000"/>
                </a:schemeClr>
              </a:solidFill>
              <a:latin typeface="+mj-lt"/>
            </a:endParaRPr>
          </a:p>
        </p:txBody>
      </p:sp>
      <p:sp>
        <p:nvSpPr>
          <p:cNvPr id="4" name="TextBox 3"/>
          <p:cNvSpPr txBox="1"/>
          <p:nvPr/>
        </p:nvSpPr>
        <p:spPr>
          <a:xfrm>
            <a:off x="2552120" y="6314674"/>
            <a:ext cx="3998805" cy="584775"/>
          </a:xfrm>
          <a:prstGeom prst="rect">
            <a:avLst/>
          </a:prstGeom>
          <a:noFill/>
        </p:spPr>
        <p:txBody>
          <a:bodyPr wrap="square" rtlCol="0">
            <a:spAutoFit/>
          </a:bodyPr>
          <a:lstStyle/>
          <a:p>
            <a:pPr algn="ctr"/>
            <a:r>
              <a:rPr lang="en-GB" sz="1600" i="1" dirty="0" smtClean="0">
                <a:solidFill>
                  <a:schemeClr val="tx2">
                    <a:lumMod val="75000"/>
                  </a:schemeClr>
                </a:solidFill>
                <a:latin typeface="+mj-lt"/>
              </a:rPr>
              <a:t>14 July 2014, 20</a:t>
            </a:r>
            <a:r>
              <a:rPr lang="en-GB" sz="1600" i="1" baseline="30000" dirty="0" smtClean="0">
                <a:solidFill>
                  <a:schemeClr val="tx2">
                    <a:lumMod val="75000"/>
                  </a:schemeClr>
                </a:solidFill>
                <a:latin typeface="+mj-lt"/>
              </a:rPr>
              <a:t>th</a:t>
            </a:r>
            <a:r>
              <a:rPr lang="en-GB" sz="1600" i="1" dirty="0" smtClean="0">
                <a:solidFill>
                  <a:schemeClr val="tx2">
                    <a:lumMod val="75000"/>
                  </a:schemeClr>
                </a:solidFill>
                <a:latin typeface="+mj-lt"/>
              </a:rPr>
              <a:t> Conference IFORS, Barcelona 2014</a:t>
            </a:r>
            <a:endParaRPr lang="en-GB" sz="1600" i="1" dirty="0">
              <a:solidFill>
                <a:schemeClr val="tx2">
                  <a:lumMod val="75000"/>
                </a:schemeClr>
              </a:solidFill>
              <a:latin typeface="+mj-lt"/>
            </a:endParaRPr>
          </a:p>
        </p:txBody>
      </p:sp>
      <p:pic>
        <p:nvPicPr>
          <p:cNvPr id="8" name="Picture 7"/>
          <p:cNvPicPr>
            <a:picLocks noChangeAspect="1"/>
          </p:cNvPicPr>
          <p:nvPr/>
        </p:nvPicPr>
        <p:blipFill>
          <a:blip r:embed="rId5">
            <a:duotone>
              <a:prstClr val="black"/>
              <a:schemeClr val="tx2">
                <a:tint val="45000"/>
                <a:satMod val="400000"/>
              </a:schemeClr>
            </a:duotone>
            <a:extLst>
              <a:ext uri="{BEBA8EAE-BF5A-486C-A8C5-ECC9F3942E4B}">
                <a14:imgProps xmlns:a14="http://schemas.microsoft.com/office/drawing/2010/main">
                  <a14:imgLayer r:embed="rId6">
                    <a14:imgEffect>
                      <a14:colorTemperature colorTemp="4700"/>
                    </a14:imgEffect>
                  </a14:imgLayer>
                </a14:imgProps>
              </a:ext>
              <a:ext uri="{28A0092B-C50C-407E-A947-70E740481C1C}">
                <a14:useLocalDpi xmlns:a14="http://schemas.microsoft.com/office/drawing/2010/main" val="0"/>
              </a:ext>
            </a:extLst>
          </a:blip>
          <a:stretch>
            <a:fillRect/>
          </a:stretch>
        </p:blipFill>
        <p:spPr>
          <a:xfrm>
            <a:off x="424296" y="6330890"/>
            <a:ext cx="1080654" cy="306123"/>
          </a:xfrm>
          <a:prstGeom prst="rect">
            <a:avLst/>
          </a:prstGeom>
        </p:spPr>
      </p:pic>
      <p:pic>
        <p:nvPicPr>
          <p:cNvPr id="1028" name="Picture 4"/>
          <p:cNvPicPr>
            <a:picLocks noChangeAspect="1" noChangeArrowheads="1"/>
          </p:cNvPicPr>
          <p:nvPr/>
        </p:nvPicPr>
        <p:blipFill rotWithShape="1">
          <a:blip r:embed="rId7">
            <a:extLst>
              <a:ext uri="{28A0092B-C50C-407E-A947-70E740481C1C}">
                <a14:useLocalDpi xmlns:a14="http://schemas.microsoft.com/office/drawing/2010/main" val="0"/>
              </a:ext>
            </a:extLst>
          </a:blip>
          <a:srcRect t="6512" b="13199"/>
          <a:stretch/>
        </p:blipFill>
        <p:spPr bwMode="auto">
          <a:xfrm rot="350820">
            <a:off x="5895870" y="1296527"/>
            <a:ext cx="3108543" cy="2333770"/>
          </a:xfrm>
          <a:prstGeom prst="roundRect">
            <a:avLst>
              <a:gd name="adj" fmla="val 19447"/>
            </a:avLst>
          </a:prstGeom>
          <a:ln>
            <a:noFill/>
          </a:ln>
          <a:effectLst>
            <a:glow rad="228600">
              <a:schemeClr val="accent1">
                <a:satMod val="175000"/>
                <a:alpha val="40000"/>
              </a:schemeClr>
            </a:glow>
            <a:outerShdw blurRad="127000" dist="38100" dir="2700000" algn="ctr">
              <a:srgbClr val="000000">
                <a:alpha val="45000"/>
              </a:srgbClr>
            </a:outerShdw>
          </a:effectLst>
          <a:scene3d>
            <a:camera prst="perspectiveFront" fov="2700000">
              <a:rot lat="20375997" lon="1938000" rev="21011997"/>
            </a:camera>
            <a:lightRig rig="soft" dir="t">
              <a:rot lat="0" lon="0" rev="0"/>
            </a:lightRig>
          </a:scene3d>
          <a:sp3d prstMaterial="translucentPowder">
            <a:bevelT w="203200" h="50800" prst="softRound"/>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50141" y="6330890"/>
            <a:ext cx="1530036" cy="37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How to measure Insight</a:t>
            </a:r>
            <a:r>
              <a:rPr lang="en-GB" dirty="0"/>
              <a:t>?		 </a:t>
            </a:r>
            <a:r>
              <a:rPr lang="en-GB" dirty="0" smtClean="0"/>
              <a:t>		   </a:t>
            </a:r>
            <a:r>
              <a:rPr lang="en-GB" sz="2400" dirty="0" smtClean="0"/>
              <a:t>Study </a:t>
            </a:r>
            <a:r>
              <a:rPr lang="en-GB" sz="2400" dirty="0"/>
              <a:t>design</a:t>
            </a:r>
            <a:endParaRPr lang="en-GB" dirty="0"/>
          </a:p>
        </p:txBody>
      </p:sp>
      <p:graphicFrame>
        <p:nvGraphicFramePr>
          <p:cNvPr id="6" name="Θέση περιεχομένου 5"/>
          <p:cNvGraphicFramePr>
            <a:graphicFrameLocks noGrp="1"/>
          </p:cNvGraphicFramePr>
          <p:nvPr>
            <p:ph sz="half" idx="2"/>
            <p:extLst>
              <p:ext uri="{D42A27DB-BD31-4B8C-83A1-F6EECF244321}">
                <p14:modId xmlns:p14="http://schemas.microsoft.com/office/powerpoint/2010/main" val="1661813396"/>
              </p:ext>
            </p:extLst>
          </p:nvPr>
        </p:nvGraphicFramePr>
        <p:xfrm>
          <a:off x="169863" y="1446663"/>
          <a:ext cx="8687534" cy="4490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Θέση αριθμού διαφάνειας 4"/>
          <p:cNvSpPr>
            <a:spLocks noGrp="1"/>
          </p:cNvSpPr>
          <p:nvPr>
            <p:ph type="sldNum" sz="quarter" idx="12"/>
          </p:nvPr>
        </p:nvSpPr>
        <p:spPr/>
        <p:txBody>
          <a:bodyPr/>
          <a:lstStyle/>
          <a:p>
            <a:fld id="{4D9DDB57-4DEF-4526-80DF-4F2114D70D37}" type="slidenum">
              <a:rPr lang="en-GB" smtClean="0"/>
              <a:pPr/>
              <a:t>10</a:t>
            </a:fld>
            <a:endParaRPr lang="en-GB" dirty="0"/>
          </a:p>
        </p:txBody>
      </p:sp>
    </p:spTree>
    <p:extLst>
      <p:ext uri="{BB962C8B-B14F-4D97-AF65-F5344CB8AC3E}">
        <p14:creationId xmlns:p14="http://schemas.microsoft.com/office/powerpoint/2010/main" val="167554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Task Solvers 											  </a:t>
            </a:r>
            <a:r>
              <a:rPr lang="en-GB" sz="2400" dirty="0" smtClean="0"/>
              <a:t>Results</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11</a:t>
            </a:fld>
            <a:endParaRPr lang="en-GB" dirty="0"/>
          </a:p>
        </p:txBody>
      </p:sp>
      <p:pic>
        <p:nvPicPr>
          <p:cNvPr id="1027" name="Picture 3" descr="C:\Users\anastasia\AppData\Local\Microsoft\Windows\INetCache\IE\UJNDNZHC\MC900441906[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1883" y="1657726"/>
            <a:ext cx="1429382" cy="15716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nastasia\AppData\Local\Microsoft\Windows\INetCache\IE\DYQ5IX0M\MC900441882[1].wmf"/>
          <p:cNvPicPr>
            <a:picLocks noChangeAspect="1" noChangeArrowheads="1"/>
          </p:cNvPicPr>
          <p:nvPr/>
        </p:nvPicPr>
        <p:blipFill rotWithShape="1">
          <a:blip r:embed="rId4">
            <a:biLevel thresh="50000"/>
            <a:extLst>
              <a:ext uri="{28A0092B-C50C-407E-A947-70E740481C1C}">
                <a14:useLocalDpi xmlns:a14="http://schemas.microsoft.com/office/drawing/2010/main" val="0"/>
              </a:ext>
            </a:extLst>
          </a:blip>
          <a:srcRect l="50000" t="34512"/>
          <a:stretch/>
        </p:blipFill>
        <p:spPr bwMode="auto">
          <a:xfrm>
            <a:off x="6776115" y="3468498"/>
            <a:ext cx="996285" cy="141541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nastasia\AppData\Local\Microsoft\Windows\INetCache\IE\UJNDNZHC\MC900441936[1].wmf"/>
          <p:cNvPicPr>
            <a:picLocks noChangeAspect="1" noChangeArrowheads="1"/>
          </p:cNvPicPr>
          <p:nvPr/>
        </p:nvPicPr>
        <p:blipFill rotWithShape="1">
          <a:blip r:embed="rId5">
            <a:biLevel thresh="50000"/>
            <a:extLst>
              <a:ext uri="{28A0092B-C50C-407E-A947-70E740481C1C}">
                <a14:useLocalDpi xmlns:a14="http://schemas.microsoft.com/office/drawing/2010/main" val="0"/>
              </a:ext>
            </a:extLst>
          </a:blip>
          <a:srcRect t="29940" r="67966" b="29122"/>
          <a:stretch/>
        </p:blipFill>
        <p:spPr bwMode="auto">
          <a:xfrm>
            <a:off x="2481949" y="2507901"/>
            <a:ext cx="1257537" cy="1265097"/>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p:cNvSpPr/>
          <p:nvPr/>
        </p:nvSpPr>
        <p:spPr>
          <a:xfrm>
            <a:off x="2481950" y="3732028"/>
            <a:ext cx="1257537" cy="245040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spcAft>
                <a:spcPts val="0"/>
              </a:spcAft>
            </a:pPr>
            <a:r>
              <a:rPr lang="en-GB" sz="2800" b="1" dirty="0"/>
              <a:t>48%</a:t>
            </a:r>
          </a:p>
          <a:p>
            <a:pPr algn="ctr">
              <a:spcAft>
                <a:spcPts val="0"/>
              </a:spcAft>
            </a:pPr>
            <a:r>
              <a:rPr lang="en-GB" dirty="0"/>
              <a:t>(12/25)</a:t>
            </a:r>
          </a:p>
        </p:txBody>
      </p:sp>
      <p:sp>
        <p:nvSpPr>
          <p:cNvPr id="7" name="Ορθογώνιο 6"/>
          <p:cNvSpPr/>
          <p:nvPr/>
        </p:nvSpPr>
        <p:spPr>
          <a:xfrm>
            <a:off x="3739487" y="3189767"/>
            <a:ext cx="1641214" cy="29926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defRPr/>
            </a:pPr>
            <a:r>
              <a:rPr lang="en-GB" sz="2800" b="1" dirty="0"/>
              <a:t>59</a:t>
            </a:r>
            <a:r>
              <a:rPr lang="en-GB" sz="2000" b="1" dirty="0"/>
              <a:t>%</a:t>
            </a:r>
          </a:p>
          <a:p>
            <a:pPr algn="ctr" fontAlgn="auto">
              <a:spcBef>
                <a:spcPts val="0"/>
              </a:spcBef>
              <a:spcAft>
                <a:spcPts val="0"/>
              </a:spcAft>
              <a:defRPr/>
            </a:pPr>
            <a:r>
              <a:rPr lang="en-GB" dirty="0"/>
              <a:t>(13/20)</a:t>
            </a:r>
          </a:p>
        </p:txBody>
      </p:sp>
      <p:sp>
        <p:nvSpPr>
          <p:cNvPr id="8" name="Ορθογώνιο 7"/>
          <p:cNvSpPr/>
          <p:nvPr/>
        </p:nvSpPr>
        <p:spPr>
          <a:xfrm>
            <a:off x="6591869" y="4888222"/>
            <a:ext cx="1364776" cy="1260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spcAft>
                <a:spcPts val="0"/>
              </a:spcAft>
            </a:pPr>
            <a:r>
              <a:rPr lang="en-GB" sz="2800" b="1" dirty="0"/>
              <a:t>25%</a:t>
            </a:r>
          </a:p>
          <a:p>
            <a:pPr algn="ctr">
              <a:spcAft>
                <a:spcPts val="0"/>
              </a:spcAft>
            </a:pPr>
            <a:r>
              <a:rPr lang="en-GB" sz="2400" dirty="0"/>
              <a:t> </a:t>
            </a:r>
            <a:r>
              <a:rPr lang="en-GB" dirty="0"/>
              <a:t>(</a:t>
            </a:r>
            <a:r>
              <a:rPr lang="en-GB" dirty="0" smtClean="0"/>
              <a:t>5/20)</a:t>
            </a:r>
            <a:endParaRPr lang="en-GB" dirty="0"/>
          </a:p>
        </p:txBody>
      </p:sp>
      <p:sp>
        <p:nvSpPr>
          <p:cNvPr id="9" name="Ορθογώνιο 8"/>
          <p:cNvSpPr/>
          <p:nvPr/>
        </p:nvSpPr>
        <p:spPr>
          <a:xfrm>
            <a:off x="2363789" y="2083676"/>
            <a:ext cx="1438215" cy="498342"/>
          </a:xfrm>
          <a:prstGeom prst="rect">
            <a:avLst/>
          </a:prstGeom>
        </p:spPr>
        <p:txBody>
          <a:bodyPr wrap="none">
            <a:spAutoFit/>
          </a:bodyPr>
          <a:lstStyle/>
          <a:p>
            <a:pPr algn="ctr">
              <a:lnSpc>
                <a:spcPct val="150000"/>
              </a:lnSpc>
              <a:spcAft>
                <a:spcPts val="0"/>
              </a:spcAft>
            </a:pPr>
            <a:r>
              <a:rPr lang="en-GB" sz="2000" b="1" i="1" dirty="0"/>
              <a:t>Animation</a:t>
            </a:r>
            <a:endParaRPr lang="en-GB" sz="2000" i="1" dirty="0">
              <a:latin typeface="Times New Roman"/>
              <a:ea typeface="Times New Roman"/>
            </a:endParaRPr>
          </a:p>
        </p:txBody>
      </p:sp>
      <p:sp>
        <p:nvSpPr>
          <p:cNvPr id="10" name="Ορθογώνιο 9"/>
          <p:cNvSpPr/>
          <p:nvPr/>
        </p:nvSpPr>
        <p:spPr>
          <a:xfrm>
            <a:off x="4103415" y="1236861"/>
            <a:ext cx="1322799" cy="498342"/>
          </a:xfrm>
          <a:prstGeom prst="rect">
            <a:avLst/>
          </a:prstGeom>
        </p:spPr>
        <p:txBody>
          <a:bodyPr wrap="none">
            <a:spAutoFit/>
          </a:bodyPr>
          <a:lstStyle/>
          <a:p>
            <a:pPr algn="ctr">
              <a:lnSpc>
                <a:spcPct val="150000"/>
              </a:lnSpc>
              <a:spcAft>
                <a:spcPts val="0"/>
              </a:spcAft>
            </a:pPr>
            <a:r>
              <a:rPr lang="en-GB" sz="2000" b="1" i="1" dirty="0"/>
              <a:t>Statistics</a:t>
            </a:r>
            <a:endParaRPr lang="en-GB" sz="2000" i="1" dirty="0">
              <a:latin typeface="Times New Roman"/>
              <a:ea typeface="Times New Roman"/>
            </a:endParaRPr>
          </a:p>
        </p:txBody>
      </p:sp>
      <p:sp>
        <p:nvSpPr>
          <p:cNvPr id="11" name="Ορθογώνιο 10"/>
          <p:cNvSpPr/>
          <p:nvPr/>
        </p:nvSpPr>
        <p:spPr>
          <a:xfrm>
            <a:off x="6714484" y="2995840"/>
            <a:ext cx="1096775" cy="498342"/>
          </a:xfrm>
          <a:prstGeom prst="rect">
            <a:avLst/>
          </a:prstGeom>
        </p:spPr>
        <p:txBody>
          <a:bodyPr wrap="none">
            <a:spAutoFit/>
          </a:bodyPr>
          <a:lstStyle/>
          <a:p>
            <a:pPr algn="ctr" fontAlgn="auto">
              <a:lnSpc>
                <a:spcPct val="150000"/>
              </a:lnSpc>
              <a:spcBef>
                <a:spcPts val="0"/>
              </a:spcBef>
              <a:spcAft>
                <a:spcPts val="0"/>
              </a:spcAft>
              <a:defRPr/>
            </a:pPr>
            <a:r>
              <a:rPr lang="en-GB" sz="2000" b="1" i="1" dirty="0"/>
              <a:t>Control</a:t>
            </a:r>
            <a:endParaRPr lang="en-GB" sz="2000" i="1" dirty="0">
              <a:latin typeface="Times New Roman"/>
              <a:ea typeface="Times New Roman"/>
            </a:endParaRPr>
          </a:p>
        </p:txBody>
      </p:sp>
    </p:spTree>
    <p:extLst>
      <p:ext uri="{BB962C8B-B14F-4D97-AF65-F5344CB8AC3E}">
        <p14:creationId xmlns:p14="http://schemas.microsoft.com/office/powerpoint/2010/main" val="2412092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Groups Change 										  </a:t>
            </a:r>
            <a:r>
              <a:rPr lang="en-GB" sz="2400" dirty="0" smtClean="0"/>
              <a:t>Results</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12</a:t>
            </a:fld>
            <a:endParaRPr lang="en-GB" dirty="0"/>
          </a:p>
        </p:txBody>
      </p:sp>
      <p:graphicFrame>
        <p:nvGraphicFramePr>
          <p:cNvPr id="6" name="Θέση περιεχομένου 5"/>
          <p:cNvGraphicFramePr>
            <a:graphicFrameLocks noGrp="1"/>
          </p:cNvGraphicFramePr>
          <p:nvPr>
            <p:ph sz="half" idx="1"/>
            <p:extLst>
              <p:ext uri="{D42A27DB-BD31-4B8C-83A1-F6EECF244321}">
                <p14:modId xmlns:p14="http://schemas.microsoft.com/office/powerpoint/2010/main" val="1116310361"/>
              </p:ext>
            </p:extLst>
          </p:nvPr>
        </p:nvGraphicFramePr>
        <p:xfrm>
          <a:off x="169863" y="1600200"/>
          <a:ext cx="4325937"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Θέση περιεχομένου 6"/>
          <p:cNvGraphicFramePr>
            <a:graphicFrameLocks noGrp="1"/>
          </p:cNvGraphicFramePr>
          <p:nvPr>
            <p:ph sz="half" idx="2"/>
            <p:extLst>
              <p:ext uri="{D42A27DB-BD31-4B8C-83A1-F6EECF244321}">
                <p14:modId xmlns:p14="http://schemas.microsoft.com/office/powerpoint/2010/main" val="4057108308"/>
              </p:ext>
            </p:extLst>
          </p:nvPr>
        </p:nvGraphicFramePr>
        <p:xfrm>
          <a:off x="4648200" y="1600200"/>
          <a:ext cx="4376738"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81338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Animation </a:t>
            </a:r>
            <a:r>
              <a:rPr lang="en-GB" dirty="0"/>
              <a:t>V</a:t>
            </a:r>
            <a:r>
              <a:rPr lang="en-GB" dirty="0" smtClean="0"/>
              <a:t>s Statistics 						  </a:t>
            </a:r>
            <a:r>
              <a:rPr lang="en-GB" sz="2400" dirty="0" smtClean="0"/>
              <a:t>Results</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13</a:t>
            </a:fld>
            <a:endParaRPr lang="en-GB" dirty="0"/>
          </a:p>
        </p:txBody>
      </p:sp>
      <p:graphicFrame>
        <p:nvGraphicFramePr>
          <p:cNvPr id="6" name="Πίνακας 5"/>
          <p:cNvGraphicFramePr>
            <a:graphicFrameLocks noGrp="1"/>
          </p:cNvGraphicFramePr>
          <p:nvPr>
            <p:extLst>
              <p:ext uri="{D42A27DB-BD31-4B8C-83A1-F6EECF244321}">
                <p14:modId xmlns:p14="http://schemas.microsoft.com/office/powerpoint/2010/main" val="2076867421"/>
              </p:ext>
            </p:extLst>
          </p:nvPr>
        </p:nvGraphicFramePr>
        <p:xfrm>
          <a:off x="586854" y="1678606"/>
          <a:ext cx="7956645" cy="3821442"/>
        </p:xfrm>
        <a:graphic>
          <a:graphicData uri="http://schemas.openxmlformats.org/drawingml/2006/table">
            <a:tbl>
              <a:tblPr firstRow="1" firstCol="1" bandRow="1">
                <a:tableStyleId>{5C22544A-7EE6-4342-B048-85BDC9FD1C3A}</a:tableStyleId>
              </a:tblPr>
              <a:tblGrid>
                <a:gridCol w="1926857"/>
                <a:gridCol w="1507360"/>
                <a:gridCol w="1507534"/>
                <a:gridCol w="1507360"/>
                <a:gridCol w="1507534"/>
              </a:tblGrid>
              <a:tr h="973255">
                <a:tc rowSpan="2">
                  <a:txBody>
                    <a:bodyPr/>
                    <a:lstStyle/>
                    <a:p>
                      <a:pPr algn="ctr">
                        <a:spcAft>
                          <a:spcPts val="0"/>
                        </a:spcAft>
                      </a:pPr>
                      <a:r>
                        <a:rPr lang="en-GB" sz="2000" dirty="0">
                          <a:effectLst/>
                        </a:rPr>
                        <a:t> </a:t>
                      </a:r>
                      <a:endParaRPr lang="en-GB" sz="2000" dirty="0">
                        <a:effectLst/>
                        <a:latin typeface="Times New Roman"/>
                        <a:ea typeface="Times New Roman"/>
                      </a:endParaRPr>
                    </a:p>
                  </a:txBody>
                  <a:tcPr marL="68580" marR="68580" marT="0" marB="0" anchor="ctr">
                    <a:noFill/>
                  </a:tcPr>
                </a:tc>
                <a:tc gridSpan="2">
                  <a:txBody>
                    <a:bodyPr/>
                    <a:lstStyle/>
                    <a:p>
                      <a:pPr algn="ctr">
                        <a:lnSpc>
                          <a:spcPct val="150000"/>
                        </a:lnSpc>
                        <a:spcAft>
                          <a:spcPts val="0"/>
                        </a:spcAft>
                      </a:pPr>
                      <a:r>
                        <a:rPr lang="en-GB" sz="2400" dirty="0" smtClean="0">
                          <a:effectLst/>
                        </a:rPr>
                        <a:t>Change</a:t>
                      </a:r>
                      <a:r>
                        <a:rPr lang="en-GB" sz="2400" baseline="0" dirty="0" smtClean="0">
                          <a:effectLst/>
                        </a:rPr>
                        <a:t> in Beliefs</a:t>
                      </a:r>
                      <a:r>
                        <a:rPr lang="en-GB" sz="2400" dirty="0" smtClean="0">
                          <a:effectLst/>
                        </a:rPr>
                        <a:t> </a:t>
                      </a:r>
                      <a:endParaRPr lang="en-GB" sz="2400"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GB" dirty="0"/>
                    </a:p>
                  </a:txBody>
                  <a:tcPr/>
                </a:tc>
                <a:tc gridSpan="2">
                  <a:txBody>
                    <a:bodyPr/>
                    <a:lstStyle/>
                    <a:p>
                      <a:pPr algn="ctr">
                        <a:lnSpc>
                          <a:spcPct val="150000"/>
                        </a:lnSpc>
                        <a:spcAft>
                          <a:spcPts val="0"/>
                        </a:spcAft>
                      </a:pPr>
                      <a:r>
                        <a:rPr lang="en-GB" sz="2400" dirty="0">
                          <a:effectLst/>
                        </a:rPr>
                        <a:t>No </a:t>
                      </a:r>
                      <a:r>
                        <a:rPr lang="en-GB" sz="2400" dirty="0" smtClean="0">
                          <a:effectLst/>
                        </a:rPr>
                        <a:t>Change in Beliefs</a:t>
                      </a:r>
                      <a:endParaRPr lang="en-GB" sz="2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GB"/>
                    </a:p>
                  </a:txBody>
                  <a:tcPr/>
                </a:tc>
              </a:tr>
              <a:tr h="565828">
                <a:tc vMerge="1">
                  <a:txBody>
                    <a:bodyPr/>
                    <a:lstStyle/>
                    <a:p>
                      <a:endParaRPr lang="en-GB"/>
                    </a:p>
                  </a:txBody>
                  <a:tcPr/>
                </a:tc>
                <a:tc>
                  <a:txBody>
                    <a:bodyPr/>
                    <a:lstStyle/>
                    <a:p>
                      <a:pPr algn="ctr">
                        <a:lnSpc>
                          <a:spcPct val="150000"/>
                        </a:lnSpc>
                        <a:spcAft>
                          <a:spcPts val="0"/>
                        </a:spcAft>
                      </a:pPr>
                      <a:r>
                        <a:rPr lang="en-GB" sz="2000" b="1" i="1" dirty="0" smtClean="0">
                          <a:effectLst/>
                        </a:rPr>
                        <a:t>Animation</a:t>
                      </a:r>
                      <a:endParaRPr lang="en-GB" sz="2000" i="1" dirty="0">
                        <a:effectLst/>
                        <a:latin typeface="Times New Roman"/>
                        <a:ea typeface="Times New Roman"/>
                      </a:endParaRPr>
                    </a:p>
                  </a:txBody>
                  <a:tcPr marL="68580" marR="68580" marT="0" marB="0"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GB" sz="2000" b="1" i="1" dirty="0" smtClean="0">
                          <a:effectLst/>
                        </a:rPr>
                        <a:t>Statistics</a:t>
                      </a:r>
                      <a:endParaRPr lang="en-GB" sz="2000" i="1" dirty="0">
                        <a:effectLst/>
                        <a:latin typeface="Times New Roman"/>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en-GB" sz="2000" b="1" i="1" dirty="0" smtClean="0">
                          <a:effectLst/>
                        </a:rPr>
                        <a:t>Animation</a:t>
                      </a:r>
                      <a:endParaRPr lang="en-GB" sz="2000" i="1" dirty="0" smtClean="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en-GB" sz="2000" b="1" i="1" dirty="0" smtClean="0">
                          <a:effectLst/>
                        </a:rPr>
                        <a:t>Statistics</a:t>
                      </a:r>
                      <a:endParaRPr lang="en-GB" sz="2000" i="1" dirty="0">
                        <a:effectLst/>
                        <a:latin typeface="Times New Roman"/>
                        <a:ea typeface="Times New Roman"/>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9537">
                <a:tc>
                  <a:txBody>
                    <a:bodyPr/>
                    <a:lstStyle/>
                    <a:p>
                      <a:pPr algn="ctr">
                        <a:spcAft>
                          <a:spcPts val="0"/>
                        </a:spcAft>
                      </a:pPr>
                      <a:r>
                        <a:rPr lang="en-GB" sz="2400" dirty="0" smtClean="0">
                          <a:effectLst/>
                        </a:rPr>
                        <a:t>Solvers</a:t>
                      </a:r>
                      <a:endParaRPr lang="en-GB" sz="2400"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solidFill>
                  </a:tcPr>
                </a:tc>
                <a:tc>
                  <a:txBody>
                    <a:bodyPr/>
                    <a:lstStyle/>
                    <a:p>
                      <a:pPr algn="ctr">
                        <a:spcAft>
                          <a:spcPts val="0"/>
                        </a:spcAft>
                      </a:pPr>
                      <a:endParaRPr lang="en-GB" sz="1800" b="1" dirty="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effectLs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spcAft>
                          <a:spcPts val="0"/>
                        </a:spcAft>
                      </a:pPr>
                      <a:endParaRPr lang="en-GB" sz="2000" b="1" dirty="0" smtClean="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effectLs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152822">
                <a:tc>
                  <a:txBody>
                    <a:bodyPr/>
                    <a:lstStyle/>
                    <a:p>
                      <a:pPr algn="ctr">
                        <a:spcAft>
                          <a:spcPts val="0"/>
                        </a:spcAft>
                      </a:pPr>
                      <a:r>
                        <a:rPr lang="en-GB" sz="2400" dirty="0" smtClean="0">
                          <a:effectLst/>
                          <a:latin typeface="+mn-lt"/>
                          <a:ea typeface="+mn-ea"/>
                        </a:rPr>
                        <a:t>Non-Solvers</a:t>
                      </a:r>
                      <a:endParaRPr lang="en-GB" sz="2400"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solidFill>
                  </a:tcPr>
                </a:tc>
                <a:tc>
                  <a:txBody>
                    <a:bodyPr/>
                    <a:lstStyle/>
                    <a:p>
                      <a:pPr algn="ctr">
                        <a:spcAft>
                          <a:spcPts val="0"/>
                        </a:spcAft>
                      </a:pPr>
                      <a:endParaRPr lang="en-GB" sz="1800" b="0" dirty="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2000" b="0" dirty="0" smtClean="0">
                        <a:effectLs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endParaRPr lang="en-GB" sz="2000" b="0" dirty="0" smtClean="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1800" b="0" dirty="0" smtClean="0">
                        <a:effectLs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grpSp>
        <p:nvGrpSpPr>
          <p:cNvPr id="4" name="Ομάδα 3"/>
          <p:cNvGrpSpPr/>
          <p:nvPr/>
        </p:nvGrpSpPr>
        <p:grpSpPr>
          <a:xfrm>
            <a:off x="2866030" y="3466528"/>
            <a:ext cx="3864598" cy="1815630"/>
            <a:chOff x="2866030" y="3466528"/>
            <a:chExt cx="3864598" cy="1815630"/>
          </a:xfrm>
        </p:grpSpPr>
        <p:sp>
          <p:nvSpPr>
            <p:cNvPr id="3" name="TextBox 2"/>
            <p:cNvSpPr txBox="1"/>
            <p:nvPr/>
          </p:nvSpPr>
          <p:spPr>
            <a:xfrm>
              <a:off x="2866030" y="3466528"/>
              <a:ext cx="900752" cy="677108"/>
            </a:xfrm>
            <a:prstGeom prst="rect">
              <a:avLst/>
            </a:prstGeom>
            <a:noFill/>
          </p:spPr>
          <p:txBody>
            <a:bodyPr wrap="square" rtlCol="0">
              <a:spAutoFit/>
            </a:bodyPr>
            <a:lstStyle/>
            <a:p>
              <a:pPr algn="ctr">
                <a:spcAft>
                  <a:spcPts val="0"/>
                </a:spcAft>
              </a:pPr>
              <a:r>
                <a:rPr lang="en-GB" sz="2000" b="1" dirty="0">
                  <a:latin typeface="+mn-lt"/>
                </a:rPr>
                <a:t>24%</a:t>
              </a:r>
            </a:p>
            <a:p>
              <a:pPr algn="ctr">
                <a:spcAft>
                  <a:spcPts val="0"/>
                </a:spcAft>
              </a:pPr>
              <a:r>
                <a:rPr lang="en-GB" dirty="0">
                  <a:latin typeface="+mn-lt"/>
                </a:rPr>
                <a:t>(6/25</a:t>
              </a:r>
              <a:r>
                <a:rPr lang="en-GB" dirty="0" smtClean="0">
                  <a:latin typeface="+mn-lt"/>
                </a:rPr>
                <a:t>)</a:t>
              </a:r>
              <a:endParaRPr lang="en-GB" dirty="0">
                <a:latin typeface="+mn-lt"/>
              </a:endParaRPr>
            </a:p>
          </p:txBody>
        </p:sp>
        <p:sp>
          <p:nvSpPr>
            <p:cNvPr id="8" name="TextBox 7"/>
            <p:cNvSpPr txBox="1"/>
            <p:nvPr/>
          </p:nvSpPr>
          <p:spPr>
            <a:xfrm>
              <a:off x="5829876" y="3466528"/>
              <a:ext cx="900752" cy="677108"/>
            </a:xfrm>
            <a:prstGeom prst="rect">
              <a:avLst/>
            </a:prstGeom>
            <a:noFill/>
          </p:spPr>
          <p:txBody>
            <a:bodyPr wrap="square" rtlCol="0">
              <a:spAutoFit/>
            </a:bodyPr>
            <a:lstStyle/>
            <a:p>
              <a:pPr algn="ctr">
                <a:spcAft>
                  <a:spcPts val="0"/>
                </a:spcAft>
              </a:pPr>
              <a:r>
                <a:rPr lang="en-GB" sz="2000" b="1" dirty="0">
                  <a:latin typeface="+mn-lt"/>
                </a:rPr>
                <a:t>24%</a:t>
              </a:r>
            </a:p>
            <a:p>
              <a:pPr algn="ctr">
                <a:spcAft>
                  <a:spcPts val="0"/>
                </a:spcAft>
              </a:pPr>
              <a:r>
                <a:rPr lang="en-GB" dirty="0">
                  <a:latin typeface="+mn-lt"/>
                </a:rPr>
                <a:t>(6/25</a:t>
              </a:r>
              <a:r>
                <a:rPr lang="en-GB" dirty="0" smtClean="0">
                  <a:latin typeface="+mn-lt"/>
                </a:rPr>
                <a:t>)</a:t>
              </a:r>
              <a:endParaRPr lang="en-GB" dirty="0">
                <a:latin typeface="+mn-lt"/>
              </a:endParaRPr>
            </a:p>
          </p:txBody>
        </p:sp>
        <p:sp>
          <p:nvSpPr>
            <p:cNvPr id="10" name="TextBox 9"/>
            <p:cNvSpPr txBox="1"/>
            <p:nvPr/>
          </p:nvSpPr>
          <p:spPr>
            <a:xfrm>
              <a:off x="2866030" y="4605050"/>
              <a:ext cx="900752" cy="677108"/>
            </a:xfrm>
            <a:prstGeom prst="rect">
              <a:avLst/>
            </a:prstGeom>
            <a:noFill/>
          </p:spPr>
          <p:txBody>
            <a:bodyPr wrap="square" rtlCol="0">
              <a:spAutoFit/>
            </a:bodyPr>
            <a:lstStyle/>
            <a:p>
              <a:pPr algn="ctr">
                <a:spcAft>
                  <a:spcPts val="0"/>
                </a:spcAft>
              </a:pPr>
              <a:r>
                <a:rPr lang="en-GB" sz="2000" dirty="0" smtClean="0">
                  <a:latin typeface="+mn-lt"/>
                </a:rPr>
                <a:t>16%</a:t>
              </a:r>
              <a:endParaRPr lang="en-GB" sz="2000" dirty="0">
                <a:latin typeface="+mn-lt"/>
              </a:endParaRPr>
            </a:p>
            <a:p>
              <a:pPr algn="ctr">
                <a:spcAft>
                  <a:spcPts val="0"/>
                </a:spcAft>
              </a:pPr>
              <a:r>
                <a:rPr lang="en-GB" dirty="0" smtClean="0">
                  <a:latin typeface="+mn-lt"/>
                </a:rPr>
                <a:t>(4/25)</a:t>
              </a:r>
              <a:endParaRPr lang="en-GB" dirty="0">
                <a:latin typeface="+mn-lt"/>
              </a:endParaRPr>
            </a:p>
          </p:txBody>
        </p:sp>
        <p:sp>
          <p:nvSpPr>
            <p:cNvPr id="12" name="TextBox 11"/>
            <p:cNvSpPr txBox="1"/>
            <p:nvPr/>
          </p:nvSpPr>
          <p:spPr>
            <a:xfrm>
              <a:off x="5736633" y="4580026"/>
              <a:ext cx="900752" cy="677108"/>
            </a:xfrm>
            <a:prstGeom prst="rect">
              <a:avLst/>
            </a:prstGeom>
            <a:noFill/>
          </p:spPr>
          <p:txBody>
            <a:bodyPr wrap="square" rtlCol="0">
              <a:spAutoFit/>
            </a:bodyPr>
            <a:lstStyle/>
            <a:p>
              <a:pPr algn="ctr">
                <a:spcAft>
                  <a:spcPts val="0"/>
                </a:spcAft>
              </a:pPr>
              <a:r>
                <a:rPr lang="en-GB" sz="2000" dirty="0">
                  <a:latin typeface="+mn-lt"/>
                </a:rPr>
                <a:t>3</a:t>
              </a:r>
              <a:r>
                <a:rPr lang="en-GB" sz="2000" dirty="0" smtClean="0">
                  <a:latin typeface="+mn-lt"/>
                </a:rPr>
                <a:t>6%</a:t>
              </a:r>
              <a:endParaRPr lang="en-GB" sz="2000" dirty="0">
                <a:latin typeface="+mn-lt"/>
              </a:endParaRPr>
            </a:p>
            <a:p>
              <a:pPr algn="ctr">
                <a:spcAft>
                  <a:spcPts val="0"/>
                </a:spcAft>
              </a:pPr>
              <a:r>
                <a:rPr lang="en-GB" dirty="0" smtClean="0">
                  <a:latin typeface="+mn-lt"/>
                </a:rPr>
                <a:t>(9/25)</a:t>
              </a:r>
              <a:endParaRPr lang="en-GB" dirty="0">
                <a:latin typeface="+mn-lt"/>
              </a:endParaRPr>
            </a:p>
          </p:txBody>
        </p:sp>
      </p:grpSp>
      <p:grpSp>
        <p:nvGrpSpPr>
          <p:cNvPr id="14" name="Ομάδα 13"/>
          <p:cNvGrpSpPr/>
          <p:nvPr/>
        </p:nvGrpSpPr>
        <p:grpSpPr>
          <a:xfrm>
            <a:off x="4287687" y="3466525"/>
            <a:ext cx="3889596" cy="1790609"/>
            <a:chOff x="4287687" y="3466525"/>
            <a:chExt cx="3889596" cy="1790609"/>
          </a:xfrm>
        </p:grpSpPr>
        <p:sp>
          <p:nvSpPr>
            <p:cNvPr id="7" name="TextBox 6"/>
            <p:cNvSpPr txBox="1"/>
            <p:nvPr/>
          </p:nvSpPr>
          <p:spPr>
            <a:xfrm>
              <a:off x="4369575" y="3466528"/>
              <a:ext cx="900752" cy="677108"/>
            </a:xfrm>
            <a:prstGeom prst="rect">
              <a:avLst/>
            </a:prstGeom>
            <a:noFill/>
          </p:spPr>
          <p:txBody>
            <a:bodyPr wrap="square" rtlCol="0">
              <a:spAutoFit/>
            </a:bodyPr>
            <a:lstStyle/>
            <a:p>
              <a:pPr algn="ctr">
                <a:spcAft>
                  <a:spcPts val="0"/>
                </a:spcAft>
              </a:pPr>
              <a:r>
                <a:rPr lang="en-GB" sz="2000" b="1" dirty="0" smtClean="0">
                  <a:latin typeface="+mn-lt"/>
                </a:rPr>
                <a:t>55%</a:t>
              </a:r>
              <a:endParaRPr lang="en-GB" sz="2000" b="1" dirty="0">
                <a:latin typeface="+mn-lt"/>
              </a:endParaRPr>
            </a:p>
            <a:p>
              <a:pPr algn="ctr">
                <a:spcAft>
                  <a:spcPts val="0"/>
                </a:spcAft>
              </a:pPr>
              <a:r>
                <a:rPr lang="en-GB" dirty="0" smtClean="0">
                  <a:latin typeface="+mn-lt"/>
                </a:rPr>
                <a:t>(11/20)</a:t>
              </a:r>
              <a:endParaRPr lang="en-GB" dirty="0">
                <a:latin typeface="+mn-lt"/>
              </a:endParaRPr>
            </a:p>
          </p:txBody>
        </p:sp>
        <p:sp>
          <p:nvSpPr>
            <p:cNvPr id="9" name="TextBox 8"/>
            <p:cNvSpPr txBox="1"/>
            <p:nvPr/>
          </p:nvSpPr>
          <p:spPr>
            <a:xfrm>
              <a:off x="7276531" y="3466525"/>
              <a:ext cx="900752" cy="677108"/>
            </a:xfrm>
            <a:prstGeom prst="rect">
              <a:avLst/>
            </a:prstGeom>
            <a:noFill/>
          </p:spPr>
          <p:txBody>
            <a:bodyPr wrap="square" rtlCol="0">
              <a:spAutoFit/>
            </a:bodyPr>
            <a:lstStyle/>
            <a:p>
              <a:pPr algn="ctr">
                <a:spcAft>
                  <a:spcPts val="0"/>
                </a:spcAft>
              </a:pPr>
              <a:r>
                <a:rPr lang="en-GB" sz="2000" b="1" dirty="0">
                  <a:latin typeface="+mn-lt"/>
                </a:rPr>
                <a:t>0</a:t>
              </a:r>
              <a:r>
                <a:rPr lang="en-GB" sz="2000" b="1" dirty="0" smtClean="0">
                  <a:latin typeface="+mn-lt"/>
                </a:rPr>
                <a:t>%</a:t>
              </a:r>
              <a:endParaRPr lang="en-GB" sz="2000" b="1" dirty="0">
                <a:latin typeface="+mn-lt"/>
              </a:endParaRPr>
            </a:p>
            <a:p>
              <a:pPr algn="ctr">
                <a:spcAft>
                  <a:spcPts val="0"/>
                </a:spcAft>
              </a:pPr>
              <a:r>
                <a:rPr lang="en-GB" dirty="0" smtClean="0">
                  <a:latin typeface="+mn-lt"/>
                </a:rPr>
                <a:t>(0/20)</a:t>
              </a:r>
              <a:endParaRPr lang="en-GB" dirty="0">
                <a:latin typeface="+mn-lt"/>
              </a:endParaRPr>
            </a:p>
          </p:txBody>
        </p:sp>
        <p:sp>
          <p:nvSpPr>
            <p:cNvPr id="11" name="TextBox 10"/>
            <p:cNvSpPr txBox="1"/>
            <p:nvPr/>
          </p:nvSpPr>
          <p:spPr>
            <a:xfrm>
              <a:off x="4287687" y="4580026"/>
              <a:ext cx="900752" cy="677108"/>
            </a:xfrm>
            <a:prstGeom prst="rect">
              <a:avLst/>
            </a:prstGeom>
            <a:noFill/>
          </p:spPr>
          <p:txBody>
            <a:bodyPr wrap="square" rtlCol="0">
              <a:spAutoFit/>
            </a:bodyPr>
            <a:lstStyle/>
            <a:p>
              <a:pPr algn="ctr">
                <a:spcAft>
                  <a:spcPts val="0"/>
                </a:spcAft>
              </a:pPr>
              <a:r>
                <a:rPr lang="en-GB" sz="2000" dirty="0" smtClean="0">
                  <a:latin typeface="+mn-lt"/>
                </a:rPr>
                <a:t>15%</a:t>
              </a:r>
              <a:endParaRPr lang="en-GB" dirty="0" smtClean="0">
                <a:latin typeface="+mn-lt"/>
              </a:endParaRPr>
            </a:p>
            <a:p>
              <a:pPr algn="ctr">
                <a:spcAft>
                  <a:spcPts val="0"/>
                </a:spcAft>
              </a:pPr>
              <a:r>
                <a:rPr lang="en-GB" dirty="0" smtClean="0">
                  <a:latin typeface="+mn-lt"/>
                </a:rPr>
                <a:t>(3/20)</a:t>
              </a:r>
              <a:endParaRPr lang="en-GB" dirty="0">
                <a:latin typeface="+mn-lt"/>
              </a:endParaRPr>
            </a:p>
          </p:txBody>
        </p:sp>
        <p:sp>
          <p:nvSpPr>
            <p:cNvPr id="13" name="TextBox 12"/>
            <p:cNvSpPr txBox="1"/>
            <p:nvPr/>
          </p:nvSpPr>
          <p:spPr>
            <a:xfrm>
              <a:off x="7276531" y="4580026"/>
              <a:ext cx="900752" cy="677108"/>
            </a:xfrm>
            <a:prstGeom prst="rect">
              <a:avLst/>
            </a:prstGeom>
            <a:noFill/>
          </p:spPr>
          <p:txBody>
            <a:bodyPr wrap="square" rtlCol="0">
              <a:spAutoFit/>
            </a:bodyPr>
            <a:lstStyle/>
            <a:p>
              <a:pPr algn="ctr">
                <a:spcAft>
                  <a:spcPts val="0"/>
                </a:spcAft>
              </a:pPr>
              <a:r>
                <a:rPr lang="en-GB" sz="2000" dirty="0" smtClean="0">
                  <a:latin typeface="+mn-lt"/>
                </a:rPr>
                <a:t>30%</a:t>
              </a:r>
              <a:endParaRPr lang="en-GB" sz="2000" dirty="0">
                <a:latin typeface="+mn-lt"/>
              </a:endParaRPr>
            </a:p>
            <a:p>
              <a:pPr algn="ctr">
                <a:spcAft>
                  <a:spcPts val="0"/>
                </a:spcAft>
              </a:pPr>
              <a:r>
                <a:rPr lang="en-GB" dirty="0" smtClean="0">
                  <a:latin typeface="+mn-lt"/>
                </a:rPr>
                <a:t>(6/20)</a:t>
              </a:r>
              <a:endParaRPr lang="en-GB" dirty="0">
                <a:latin typeface="+mn-lt"/>
              </a:endParaRPr>
            </a:p>
          </p:txBody>
        </p:sp>
      </p:grpSp>
    </p:spTree>
    <p:extLst>
      <p:ext uri="{BB962C8B-B14F-4D97-AF65-F5344CB8AC3E}">
        <p14:creationId xmlns:p14="http://schemas.microsoft.com/office/powerpoint/2010/main" val="52394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Pattern Examples 									  </a:t>
            </a:r>
            <a:r>
              <a:rPr lang="en-GB" sz="2400" dirty="0" smtClean="0"/>
              <a:t>Results</a:t>
            </a:r>
            <a:endParaRPr lang="en-GB" sz="2400"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14</a:t>
            </a:fld>
            <a:endParaRPr lang="en-GB" dirty="0"/>
          </a:p>
        </p:txBody>
      </p:sp>
      <p:graphicFrame>
        <p:nvGraphicFramePr>
          <p:cNvPr id="6" name="Γράφημα 5"/>
          <p:cNvGraphicFramePr>
            <a:graphicFrameLocks/>
          </p:cNvGraphicFramePr>
          <p:nvPr>
            <p:extLst>
              <p:ext uri="{D42A27DB-BD31-4B8C-83A1-F6EECF244321}">
                <p14:modId xmlns:p14="http://schemas.microsoft.com/office/powerpoint/2010/main" val="3071221542"/>
              </p:ext>
            </p:extLst>
          </p:nvPr>
        </p:nvGraphicFramePr>
        <p:xfrm>
          <a:off x="327546" y="1555845"/>
          <a:ext cx="8697392" cy="41898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9696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Summary										</a:t>
            </a:r>
            <a:r>
              <a:rPr lang="en-GB" sz="2400" dirty="0" smtClean="0"/>
              <a:t>		   Results</a:t>
            </a:r>
            <a:endParaRPr lang="en-GB" dirty="0"/>
          </a:p>
        </p:txBody>
      </p:sp>
      <p:graphicFrame>
        <p:nvGraphicFramePr>
          <p:cNvPr id="6" name="Θέση περιεχομένου 5"/>
          <p:cNvGraphicFramePr>
            <a:graphicFrameLocks noGrp="1"/>
          </p:cNvGraphicFramePr>
          <p:nvPr>
            <p:ph sz="half" idx="2"/>
            <p:extLst>
              <p:ext uri="{D42A27DB-BD31-4B8C-83A1-F6EECF244321}">
                <p14:modId xmlns:p14="http://schemas.microsoft.com/office/powerpoint/2010/main" val="4130977824"/>
              </p:ext>
            </p:extLst>
          </p:nvPr>
        </p:nvGraphicFramePr>
        <p:xfrm>
          <a:off x="169863" y="1801512"/>
          <a:ext cx="8855075" cy="387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Θέση αριθμού διαφάνειας 4"/>
          <p:cNvSpPr>
            <a:spLocks noGrp="1"/>
          </p:cNvSpPr>
          <p:nvPr>
            <p:ph type="sldNum" sz="quarter" idx="12"/>
          </p:nvPr>
        </p:nvSpPr>
        <p:spPr/>
        <p:txBody>
          <a:bodyPr/>
          <a:lstStyle/>
          <a:p>
            <a:fld id="{4D9DDB57-4DEF-4526-80DF-4F2114D70D37}" type="slidenum">
              <a:rPr lang="en-GB" smtClean="0"/>
              <a:pPr/>
              <a:t>15</a:t>
            </a:fld>
            <a:endParaRPr lang="en-GB" dirty="0"/>
          </a:p>
        </p:txBody>
      </p:sp>
    </p:spTree>
    <p:extLst>
      <p:ext uri="{BB962C8B-B14F-4D97-AF65-F5344CB8AC3E}">
        <p14:creationId xmlns:p14="http://schemas.microsoft.com/office/powerpoint/2010/main" val="245065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What’s Next? 									   </a:t>
            </a:r>
            <a:r>
              <a:rPr lang="en-GB" sz="2400" dirty="0" smtClean="0"/>
              <a:t>Further Work</a:t>
            </a:r>
            <a:endParaRPr lang="en-GB" sz="2400"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16</a:t>
            </a:fld>
            <a:endParaRPr lang="en-GB" dirty="0"/>
          </a:p>
        </p:txBody>
      </p:sp>
      <p:graphicFrame>
        <p:nvGraphicFramePr>
          <p:cNvPr id="4" name="Διάγραμμα 3"/>
          <p:cNvGraphicFramePr/>
          <p:nvPr>
            <p:extLst>
              <p:ext uri="{D42A27DB-BD31-4B8C-83A1-F6EECF244321}">
                <p14:modId xmlns:p14="http://schemas.microsoft.com/office/powerpoint/2010/main" val="2041147431"/>
              </p:ext>
            </p:extLst>
          </p:nvPr>
        </p:nvGraphicFramePr>
        <p:xfrm>
          <a:off x="0" y="1266486"/>
          <a:ext cx="9143999" cy="4915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3201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4" name="Slide Number Placeholder 3"/>
          <p:cNvSpPr>
            <a:spLocks noGrp="1"/>
          </p:cNvSpPr>
          <p:nvPr>
            <p:ph type="sldNum" sz="quarter" idx="12"/>
          </p:nvPr>
        </p:nvSpPr>
        <p:spPr/>
        <p:txBody>
          <a:bodyPr/>
          <a:lstStyle/>
          <a:p>
            <a:fld id="{8BA796C2-3246-49B1-BA0E-6EF2EDA3F9BD}" type="slidenum">
              <a:rPr lang="en-GB" sz="1400" smtClean="0"/>
              <a:pPr/>
              <a:t>2</a:t>
            </a:fld>
            <a:endParaRPr lang="en-GB" sz="1400"/>
          </a:p>
        </p:txBody>
      </p:sp>
      <p:graphicFrame>
        <p:nvGraphicFramePr>
          <p:cNvPr id="5" name="Διάγραμμα 4"/>
          <p:cNvGraphicFramePr/>
          <p:nvPr>
            <p:extLst>
              <p:ext uri="{D42A27DB-BD31-4B8C-83A1-F6EECF244321}">
                <p14:modId xmlns:p14="http://schemas.microsoft.com/office/powerpoint/2010/main" val="737741825"/>
              </p:ext>
            </p:extLst>
          </p:nvPr>
        </p:nvGraphicFramePr>
        <p:xfrm>
          <a:off x="832512" y="1665021"/>
          <a:ext cx="7547212" cy="42202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825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960370" y="1514879"/>
            <a:ext cx="2132819"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dirty="0" smtClean="0"/>
              <a:t>Where I want to be</a:t>
            </a:r>
            <a:endParaRPr lang="en-GB" dirty="0"/>
          </a:p>
        </p:txBody>
      </p:sp>
      <p:graphicFrame>
        <p:nvGraphicFramePr>
          <p:cNvPr id="28" name="Διάγραμμα 27"/>
          <p:cNvGraphicFramePr/>
          <p:nvPr>
            <p:extLst>
              <p:ext uri="{D42A27DB-BD31-4B8C-83A1-F6EECF244321}">
                <p14:modId xmlns:p14="http://schemas.microsoft.com/office/powerpoint/2010/main" val="2605523003"/>
              </p:ext>
            </p:extLst>
          </p:nvPr>
        </p:nvGraphicFramePr>
        <p:xfrm>
          <a:off x="4988567" y="1620830"/>
          <a:ext cx="4136334" cy="4317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Τίτλος 1"/>
          <p:cNvSpPr>
            <a:spLocks noGrp="1"/>
          </p:cNvSpPr>
          <p:nvPr>
            <p:ph type="title"/>
          </p:nvPr>
        </p:nvSpPr>
        <p:spPr/>
        <p:txBody>
          <a:bodyPr/>
          <a:lstStyle/>
          <a:p>
            <a:r>
              <a:rPr lang="en-GB" dirty="0" smtClean="0"/>
              <a:t>What is Insight? 								   </a:t>
            </a:r>
            <a:r>
              <a:rPr lang="en-GB" sz="2400" dirty="0" smtClean="0"/>
              <a:t>Rationale</a:t>
            </a:r>
            <a:endParaRPr lang="en-GB" dirty="0"/>
          </a:p>
        </p:txBody>
      </p:sp>
      <p:sp>
        <p:nvSpPr>
          <p:cNvPr id="7" name="Θέση αριθμού διαφάνειας 6"/>
          <p:cNvSpPr>
            <a:spLocks noGrp="1"/>
          </p:cNvSpPr>
          <p:nvPr>
            <p:ph type="sldNum" sz="quarter" idx="12"/>
          </p:nvPr>
        </p:nvSpPr>
        <p:spPr/>
        <p:txBody>
          <a:bodyPr/>
          <a:lstStyle/>
          <a:p>
            <a:fld id="{49BD8587-0AC3-45FF-A6BE-FB8A80033E99}" type="slidenum">
              <a:rPr lang="en-GB" smtClean="0"/>
              <a:pPr/>
              <a:t>3</a:t>
            </a:fld>
            <a:endParaRPr lang="en-GB"/>
          </a:p>
        </p:txBody>
      </p:sp>
      <p:graphicFrame>
        <p:nvGraphicFramePr>
          <p:cNvPr id="10" name="Διάγραμμα 9"/>
          <p:cNvGraphicFramePr/>
          <p:nvPr>
            <p:extLst>
              <p:ext uri="{D42A27DB-BD31-4B8C-83A1-F6EECF244321}">
                <p14:modId xmlns:p14="http://schemas.microsoft.com/office/powerpoint/2010/main" val="35701907"/>
              </p:ext>
            </p:extLst>
          </p:nvPr>
        </p:nvGraphicFramePr>
        <p:xfrm>
          <a:off x="169863" y="4326337"/>
          <a:ext cx="4797922" cy="190718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42" name="Picture 18" descr="C:\Users\anastasia\AppData\Local\Microsoft\Windows\INetCache\IE\DYQ5IX0M\MC900441884[1].wm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74083" y="1924322"/>
            <a:ext cx="1009935" cy="997736"/>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C:\Users\anastasia\AppData\Local\Microsoft\Windows\INetCache\IE\UJNDNZHC\MC900441890[1].wmf"/>
          <p:cNvPicPr>
            <a:picLocks noChangeAspect="1" noChangeArrowheads="1"/>
          </p:cNvPicPr>
          <p:nvPr/>
        </p:nvPicPr>
        <p:blipFill>
          <a:blip r:embed="rId14">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38103" y="4135457"/>
            <a:ext cx="991411" cy="109679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C:\Users\anastasia\AppData\Local\Microsoft\Windows\INetCache\IE\8O6WOX7W\MC900441892[2].wmf"/>
          <p:cNvPicPr>
            <a:picLocks noChangeAspect="1" noChangeArrowheads="1"/>
          </p:cNvPicPr>
          <p:nvPr/>
        </p:nvPicPr>
        <p:blipFill>
          <a:blip r:embed="rId15">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858588" y="3349955"/>
            <a:ext cx="1089025" cy="9144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C:\Users\anastasia\AppData\Local\Microsoft\Windows\INetCache\IE\DYQ5IX0M\MC900441880[2].wmf"/>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96926" y="2524837"/>
            <a:ext cx="775639" cy="108166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38103" y="1376379"/>
            <a:ext cx="1228297"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Where I am now</a:t>
            </a:r>
            <a:endParaRPr lang="en-GB" dirty="0"/>
          </a:p>
        </p:txBody>
      </p:sp>
      <p:sp>
        <p:nvSpPr>
          <p:cNvPr id="17" name="Rounded Rectangular Callout 4"/>
          <p:cNvSpPr/>
          <p:nvPr/>
        </p:nvSpPr>
        <p:spPr>
          <a:xfrm>
            <a:off x="5846049" y="2524837"/>
            <a:ext cx="909604" cy="390799"/>
          </a:xfrm>
          <a:prstGeom prst="wedgeRoundRectCallout">
            <a:avLst>
              <a:gd name="adj1" fmla="val -40143"/>
              <a:gd name="adj2" fmla="val 75634"/>
              <a:gd name="adj3" fmla="val 16667"/>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sz="1600" dirty="0" smtClean="0">
                <a:latin typeface="Microsoft Sans Serif" pitchFamily="34" charset="0"/>
                <a:cs typeface="Microsoft Sans Serif" pitchFamily="34" charset="0"/>
              </a:rPr>
              <a:t>Aha!</a:t>
            </a:r>
            <a:endParaRPr lang="en-GB" sz="1600" dirty="0">
              <a:latin typeface="Microsoft Sans Serif" pitchFamily="34" charset="0"/>
              <a:cs typeface="Microsoft Sans Serif" pitchFamily="34" charset="0"/>
            </a:endParaRPr>
          </a:p>
        </p:txBody>
      </p:sp>
      <p:cxnSp>
        <p:nvCxnSpPr>
          <p:cNvPr id="14" name="Ευθεία γραμμή σύνδεσης 13"/>
          <p:cNvCxnSpPr/>
          <p:nvPr/>
        </p:nvCxnSpPr>
        <p:spPr>
          <a:xfrm>
            <a:off x="4985210" y="1611851"/>
            <a:ext cx="0" cy="4517675"/>
          </a:xfrm>
          <a:prstGeom prst="line">
            <a:avLst/>
          </a:prstGeom>
          <a:ln>
            <a:prstDash val="lgDash"/>
          </a:ln>
        </p:spPr>
        <p:style>
          <a:lnRef idx="1">
            <a:schemeClr val="accent2"/>
          </a:lnRef>
          <a:fillRef idx="0">
            <a:schemeClr val="accent2"/>
          </a:fillRef>
          <a:effectRef idx="0">
            <a:schemeClr val="accent2"/>
          </a:effectRef>
          <a:fontRef idx="minor">
            <a:schemeClr val="tx1"/>
          </a:fontRef>
        </p:style>
      </p:cxnSp>
      <p:sp>
        <p:nvSpPr>
          <p:cNvPr id="24" name="Επεξήγηση με στρογγυλεμένο παραλληλόγραμμο 23"/>
          <p:cNvSpPr/>
          <p:nvPr/>
        </p:nvSpPr>
        <p:spPr>
          <a:xfrm>
            <a:off x="856729" y="3412315"/>
            <a:ext cx="1187364" cy="600429"/>
          </a:xfrm>
          <a:prstGeom prst="wedgeRoundRectCallout">
            <a:avLst>
              <a:gd name="adj1" fmla="val -55259"/>
              <a:gd name="adj2" fmla="val 76138"/>
              <a:gd name="adj3" fmla="val 16667"/>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dirty="0" smtClean="0"/>
              <a:t>I think I know</a:t>
            </a:r>
            <a:endParaRPr lang="en-GB" dirty="0"/>
          </a:p>
        </p:txBody>
      </p:sp>
      <p:sp>
        <p:nvSpPr>
          <p:cNvPr id="25" name="Επεξήγηση με στρογγυλεμένο παραλληλόγραμμο 24"/>
          <p:cNvSpPr/>
          <p:nvPr/>
        </p:nvSpPr>
        <p:spPr>
          <a:xfrm>
            <a:off x="856729" y="3437172"/>
            <a:ext cx="1456571" cy="568407"/>
          </a:xfrm>
          <a:prstGeom prst="wedgeRoundRectCallout">
            <a:avLst>
              <a:gd name="adj1" fmla="val -40717"/>
              <a:gd name="adj2" fmla="val 72103"/>
              <a:gd name="adj3" fmla="val 1666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dirty="0" smtClean="0"/>
              <a:t>No, I didn’t know…</a:t>
            </a:r>
            <a:endParaRPr lang="en-GB" dirty="0"/>
          </a:p>
        </p:txBody>
      </p:sp>
      <p:sp>
        <p:nvSpPr>
          <p:cNvPr id="26" name="TextBox 25"/>
          <p:cNvSpPr txBox="1"/>
          <p:nvPr/>
        </p:nvSpPr>
        <p:spPr>
          <a:xfrm>
            <a:off x="3462795" y="1514879"/>
            <a:ext cx="1290398"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smtClean="0"/>
              <a:t>Impasse</a:t>
            </a:r>
            <a:endParaRPr lang="en-GB" dirty="0"/>
          </a:p>
        </p:txBody>
      </p:sp>
      <p:pic>
        <p:nvPicPr>
          <p:cNvPr id="34" name="Picture 19" descr="C:\Users\anastasia\AppData\Local\Microsoft\Windows\INetCache\IE\UJNDNZHC\MC900441890[1].wmf"/>
          <p:cNvPicPr>
            <a:picLocks noChangeAspect="1" noChangeArrowheads="1"/>
          </p:cNvPicPr>
          <p:nvPr/>
        </p:nvPicPr>
        <p:blipFill>
          <a:blip r:embed="rId1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09515" y="4135457"/>
            <a:ext cx="991411" cy="1096797"/>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5187813" y="1514879"/>
            <a:ext cx="996287"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Insight</a:t>
            </a:r>
            <a:endParaRPr lang="en-GB" dirty="0"/>
          </a:p>
        </p:txBody>
      </p:sp>
      <p:pic>
        <p:nvPicPr>
          <p:cNvPr id="3" name="Picture 2" descr="C:\Users\anastasia\AppData\Local\Microsoft\Windows\INetCache\IE\8O6WOX7W\MC900441898[1].wmf"/>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flipH="1">
            <a:off x="4967785" y="5339883"/>
            <a:ext cx="894605" cy="789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05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55556E-6 -8.14061E-7 L 0.36858 -0.14316 L -0.01492 0.01203 L 0.37015 -0.14501 L 5.55556E-6 -8.14061E-7 Z " pathEditMode="relative" ptsTypes="AAAAA">
                                      <p:cBhvr>
                                        <p:cTn id="6" dur="2500" fill="hold"/>
                                        <p:tgtEl>
                                          <p:spTgt spid="1043"/>
                                        </p:tgtEl>
                                        <p:attrNameLst>
                                          <p:attrName>ppt_x</p:attrName>
                                          <p:attrName>ppt_y</p:attrName>
                                        </p:attrNameLst>
                                      </p:cBhvr>
                                    </p:animMotion>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par>
                          <p:cTn id="9" fill="hold">
                            <p:stCondLst>
                              <p:cond delay="2500"/>
                            </p:stCondLst>
                            <p:childTnLst>
                              <p:par>
                                <p:cTn id="10" presetID="22" presetClass="exit" presetSubtype="4" fill="hold" grpId="1" nodeType="afterEffect">
                                  <p:stCondLst>
                                    <p:cond delay="0"/>
                                  </p:stCondLst>
                                  <p:childTnLst>
                                    <p:animEffect transition="out" filter="wipe(down)">
                                      <p:cBhvr>
                                        <p:cTn id="11" dur="500"/>
                                        <p:tgtEl>
                                          <p:spTgt spid="24"/>
                                        </p:tgtEl>
                                      </p:cBhvr>
                                    </p:animEffect>
                                    <p:set>
                                      <p:cBhvr>
                                        <p:cTn id="12" dur="1" fill="hold">
                                          <p:stCondLst>
                                            <p:cond delay="499"/>
                                          </p:stCondLst>
                                        </p:cTn>
                                        <p:tgtEl>
                                          <p:spTgt spid="24"/>
                                        </p:tgtEl>
                                        <p:attrNameLst>
                                          <p:attrName>style.visibility</p:attrName>
                                        </p:attrNameLst>
                                      </p:cBhvr>
                                      <p:to>
                                        <p:strVal val="hidden"/>
                                      </p:to>
                                    </p:set>
                                  </p:childTnLst>
                                </p:cTn>
                              </p:par>
                            </p:childTnLst>
                          </p:cTn>
                        </p:par>
                        <p:par>
                          <p:cTn id="13" fill="hold">
                            <p:stCondLst>
                              <p:cond delay="3000"/>
                            </p:stCondLst>
                            <p:childTnLst>
                              <p:par>
                                <p:cTn id="14" presetID="22" presetClass="entr" presetSubtype="4" fill="hold"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down)">
                                      <p:cBhvr>
                                        <p:cTn id="16" dur="500"/>
                                        <p:tgtEl>
                                          <p:spTgt spid="3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down)">
                                      <p:cBhvr>
                                        <p:cTn id="19" dur="500"/>
                                        <p:tgtEl>
                                          <p:spTgt spid="25"/>
                                        </p:tgtEl>
                                      </p:cBhvr>
                                    </p:animEffect>
                                  </p:childTnLst>
                                </p:cTn>
                              </p:par>
                            </p:childTnLst>
                          </p:cTn>
                        </p:par>
                        <p:par>
                          <p:cTn id="20" fill="hold">
                            <p:stCondLst>
                              <p:cond delay="3500"/>
                            </p:stCondLst>
                            <p:childTnLst>
                              <p:par>
                                <p:cTn id="21" presetID="1" presetClass="entr" presetSubtype="0" fill="hold" nodeType="afterEffect">
                                  <p:stCondLst>
                                    <p:cond delay="0"/>
                                  </p:stCondLst>
                                  <p:childTnLst>
                                    <p:set>
                                      <p:cBhvr>
                                        <p:cTn id="22" dur="1" fill="hold">
                                          <p:stCondLst>
                                            <p:cond delay="0"/>
                                          </p:stCondLst>
                                        </p:cTn>
                                        <p:tgtEl>
                                          <p:spTgt spid="104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46"/>
                                        </p:tgtEl>
                                        <p:attrNameLst>
                                          <p:attrName>style.visibility</p:attrName>
                                        </p:attrNameLst>
                                      </p:cBhvr>
                                      <p:to>
                                        <p:strVal val="visible"/>
                                      </p:to>
                                    </p:set>
                                  </p:childTnLst>
                                </p:cTn>
                              </p:par>
                              <p:par>
                                <p:cTn id="33" presetID="26" presetClass="entr" presetSubtype="0" fill="hold" nodeType="withEffect">
                                  <p:stCondLst>
                                    <p:cond delay="0"/>
                                  </p:stCondLst>
                                  <p:childTnLst>
                                    <p:set>
                                      <p:cBhvr>
                                        <p:cTn id="34" dur="1" fill="hold">
                                          <p:stCondLst>
                                            <p:cond delay="0"/>
                                          </p:stCondLst>
                                        </p:cTn>
                                        <p:tgtEl>
                                          <p:spTgt spid="1046"/>
                                        </p:tgtEl>
                                        <p:attrNameLst>
                                          <p:attrName>style.visibility</p:attrName>
                                        </p:attrNameLst>
                                      </p:cBhvr>
                                      <p:to>
                                        <p:strVal val="visible"/>
                                      </p:to>
                                    </p:set>
                                    <p:animEffect transition="in" filter="wipe(down)">
                                      <p:cBhvr>
                                        <p:cTn id="35" dur="580">
                                          <p:stCondLst>
                                            <p:cond delay="0"/>
                                          </p:stCondLst>
                                        </p:cTn>
                                        <p:tgtEl>
                                          <p:spTgt spid="1046"/>
                                        </p:tgtEl>
                                      </p:cBhvr>
                                    </p:animEffect>
                                    <p:anim calcmode="lin" valueType="num">
                                      <p:cBhvr>
                                        <p:cTn id="36" dur="1822" tmFilter="0,0; 0.14,0.36; 0.43,0.73; 0.71,0.91; 1.0,1.0">
                                          <p:stCondLst>
                                            <p:cond delay="0"/>
                                          </p:stCondLst>
                                        </p:cTn>
                                        <p:tgtEl>
                                          <p:spTgt spid="104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04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04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04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046"/>
                                        </p:tgtEl>
                                        <p:attrNameLst>
                                          <p:attrName>ppt_y</p:attrName>
                                        </p:attrNameLst>
                                      </p:cBhvr>
                                      <p:tavLst>
                                        <p:tav tm="0" fmla="#ppt_y-sin(pi*$)/81">
                                          <p:val>
                                            <p:fltVal val="0"/>
                                          </p:val>
                                        </p:tav>
                                        <p:tav tm="100000">
                                          <p:val>
                                            <p:fltVal val="1"/>
                                          </p:val>
                                        </p:tav>
                                      </p:tavLst>
                                    </p:anim>
                                    <p:animScale>
                                      <p:cBhvr>
                                        <p:cTn id="41" dur="26">
                                          <p:stCondLst>
                                            <p:cond delay="650"/>
                                          </p:stCondLst>
                                        </p:cTn>
                                        <p:tgtEl>
                                          <p:spTgt spid="1046"/>
                                        </p:tgtEl>
                                      </p:cBhvr>
                                      <p:to x="100000" y="60000"/>
                                    </p:animScale>
                                    <p:animScale>
                                      <p:cBhvr>
                                        <p:cTn id="42" dur="166" decel="50000">
                                          <p:stCondLst>
                                            <p:cond delay="676"/>
                                          </p:stCondLst>
                                        </p:cTn>
                                        <p:tgtEl>
                                          <p:spTgt spid="1046"/>
                                        </p:tgtEl>
                                      </p:cBhvr>
                                      <p:to x="100000" y="100000"/>
                                    </p:animScale>
                                    <p:animScale>
                                      <p:cBhvr>
                                        <p:cTn id="43" dur="26">
                                          <p:stCondLst>
                                            <p:cond delay="1312"/>
                                          </p:stCondLst>
                                        </p:cTn>
                                        <p:tgtEl>
                                          <p:spTgt spid="1046"/>
                                        </p:tgtEl>
                                      </p:cBhvr>
                                      <p:to x="100000" y="80000"/>
                                    </p:animScale>
                                    <p:animScale>
                                      <p:cBhvr>
                                        <p:cTn id="44" dur="166" decel="50000">
                                          <p:stCondLst>
                                            <p:cond delay="1338"/>
                                          </p:stCondLst>
                                        </p:cTn>
                                        <p:tgtEl>
                                          <p:spTgt spid="1046"/>
                                        </p:tgtEl>
                                      </p:cBhvr>
                                      <p:to x="100000" y="100000"/>
                                    </p:animScale>
                                    <p:animScale>
                                      <p:cBhvr>
                                        <p:cTn id="45" dur="26">
                                          <p:stCondLst>
                                            <p:cond delay="1642"/>
                                          </p:stCondLst>
                                        </p:cTn>
                                        <p:tgtEl>
                                          <p:spTgt spid="1046"/>
                                        </p:tgtEl>
                                      </p:cBhvr>
                                      <p:to x="100000" y="90000"/>
                                    </p:animScale>
                                    <p:animScale>
                                      <p:cBhvr>
                                        <p:cTn id="46" dur="166" decel="50000">
                                          <p:stCondLst>
                                            <p:cond delay="1668"/>
                                          </p:stCondLst>
                                        </p:cTn>
                                        <p:tgtEl>
                                          <p:spTgt spid="1046"/>
                                        </p:tgtEl>
                                      </p:cBhvr>
                                      <p:to x="100000" y="100000"/>
                                    </p:animScale>
                                    <p:animScale>
                                      <p:cBhvr>
                                        <p:cTn id="47" dur="26">
                                          <p:stCondLst>
                                            <p:cond delay="1808"/>
                                          </p:stCondLst>
                                        </p:cTn>
                                        <p:tgtEl>
                                          <p:spTgt spid="1046"/>
                                        </p:tgtEl>
                                      </p:cBhvr>
                                      <p:to x="100000" y="95000"/>
                                    </p:animScale>
                                    <p:animScale>
                                      <p:cBhvr>
                                        <p:cTn id="48" dur="166" decel="50000">
                                          <p:stCondLst>
                                            <p:cond delay="1834"/>
                                          </p:stCondLst>
                                        </p:cTn>
                                        <p:tgtEl>
                                          <p:spTgt spid="1046"/>
                                        </p:tgtEl>
                                      </p:cBhvr>
                                      <p:to x="100000" y="100000"/>
                                    </p:animScale>
                                  </p:childTnLst>
                                </p:cTn>
                              </p:par>
                            </p:childTnLst>
                          </p:cTn>
                        </p:par>
                        <p:par>
                          <p:cTn id="49" fill="hold">
                            <p:stCondLst>
                              <p:cond delay="2000"/>
                            </p:stCondLst>
                            <p:childTnLst>
                              <p:par>
                                <p:cTn id="50" presetID="1" presetClass="entr" presetSubtype="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par>
                          <p:cTn id="52" fill="hold">
                            <p:stCondLst>
                              <p:cond delay="2000"/>
                            </p:stCondLst>
                            <p:childTnLst>
                              <p:par>
                                <p:cTn id="53" presetID="1"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gtEl>
                                        <p:attrNameLst>
                                          <p:attrName>style.visibility</p:attrName>
                                        </p:attrNameLst>
                                      </p:cBhvr>
                                      <p:to>
                                        <p:strVal val="visible"/>
                                      </p:to>
                                    </p:set>
                                  </p:childTnLst>
                                </p:cTn>
                              </p:par>
                              <p:par>
                                <p:cTn id="59" presetID="1" presetClass="exit" presetSubtype="0" fill="hold" nodeType="withEffect">
                                  <p:stCondLst>
                                    <p:cond delay="0"/>
                                  </p:stCondLst>
                                  <p:childTnLst>
                                    <p:set>
                                      <p:cBhvr>
                                        <p:cTn id="60" dur="1" fill="hold">
                                          <p:stCondLst>
                                            <p:cond delay="0"/>
                                          </p:stCondLst>
                                        </p:cTn>
                                        <p:tgtEl>
                                          <p:spTgt spid="1046"/>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7"/>
                                        </p:tgtEl>
                                        <p:attrNameLst>
                                          <p:attrName>style.visibility</p:attrName>
                                        </p:attrNameLst>
                                      </p:cBhvr>
                                      <p:to>
                                        <p:strVal val="hidden"/>
                                      </p:to>
                                    </p:set>
                                  </p:childTnLst>
                                </p:cTn>
                              </p:par>
                            </p:childTnLst>
                          </p:cTn>
                        </p:par>
                        <p:par>
                          <p:cTn id="63" fill="hold">
                            <p:stCondLst>
                              <p:cond delay="0"/>
                            </p:stCondLst>
                            <p:childTnLst>
                              <p:par>
                                <p:cTn id="64" presetID="57" presetClass="path" presetSubtype="0" accel="50000" decel="50000" fill="hold" nodeType="afterEffect">
                                  <p:stCondLst>
                                    <p:cond delay="0"/>
                                  </p:stCondLst>
                                  <p:childTnLst>
                                    <p:animMotion origin="layout" path="M -0.04063 2.34968E-6 L -0.04063 -0.23243 C -0.04063 -0.33719 0.04444 -0.46508 0.11423 -0.46508 L 0.26927 -0.46508 " pathEditMode="relative" rAng="0" ptsTypes="FfFF">
                                      <p:cBhvr>
                                        <p:cTn id="65" dur="3000" fill="hold"/>
                                        <p:tgtEl>
                                          <p:spTgt spid="3"/>
                                        </p:tgtEl>
                                        <p:attrNameLst>
                                          <p:attrName>ppt_x</p:attrName>
                                          <p:attrName>ppt_y</p:attrName>
                                        </p:attrNameLst>
                                      </p:cBhvr>
                                      <p:rCtr x="15486" y="-23265"/>
                                    </p:animMotion>
                                  </p:childTnLst>
                                </p:cTn>
                              </p:par>
                            </p:childTnLst>
                          </p:cTn>
                        </p:par>
                        <p:par>
                          <p:cTn id="66" fill="hold">
                            <p:stCondLst>
                              <p:cond delay="3000"/>
                            </p:stCondLst>
                            <p:childTnLst>
                              <p:par>
                                <p:cTn id="67" presetID="1" presetClass="exit" presetSubtype="0" fill="hold" nodeType="afterEffect">
                                  <p:stCondLst>
                                    <p:cond delay="0"/>
                                  </p:stCondLst>
                                  <p:childTnLst>
                                    <p:set>
                                      <p:cBhvr>
                                        <p:cTn id="68" dur="1" fill="hold">
                                          <p:stCondLst>
                                            <p:cond delay="0"/>
                                          </p:stCondLst>
                                        </p:cTn>
                                        <p:tgtEl>
                                          <p:spTgt spid="3"/>
                                        </p:tgtEl>
                                        <p:attrNameLst>
                                          <p:attrName>style.visibility</p:attrName>
                                        </p:attrNameLst>
                                      </p:cBhvr>
                                      <p:to>
                                        <p:strVal val="hidden"/>
                                      </p:to>
                                    </p:set>
                                  </p:childTnLst>
                                </p:cTn>
                              </p:par>
                            </p:childTnLst>
                          </p:cTn>
                        </p:par>
                        <p:par>
                          <p:cTn id="69" fill="hold">
                            <p:stCondLst>
                              <p:cond delay="3000"/>
                            </p:stCondLst>
                            <p:childTnLst>
                              <p:par>
                                <p:cTn id="70" presetID="1" presetClass="entr" presetSubtype="0"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046"/>
                                        </p:tgtEl>
                                        <p:attrNameLst>
                                          <p:attrName>style.visibility</p:attrName>
                                        </p:attrNameLst>
                                      </p:cBhvr>
                                      <p:to>
                                        <p:strVal val="visible"/>
                                      </p:to>
                                    </p:set>
                                  </p:childTnLst>
                                </p:cTn>
                              </p:par>
                              <p:par>
                                <p:cTn id="74" presetID="1" presetClass="entr" presetSubtype="0" fill="hold" grpId="2" nodeType="withEffect">
                                  <p:stCondLst>
                                    <p:cond delay="0"/>
                                  </p:stCondLst>
                                  <p:childTnLst>
                                    <p:set>
                                      <p:cBhvr>
                                        <p:cTn id="7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AsOne/>
      </p:bldGraphic>
      <p:bldGraphic spid="10" grpId="0">
        <p:bldAsOne/>
      </p:bldGraphic>
      <p:bldP spid="17" grpId="0" animBg="1"/>
      <p:bldP spid="17" grpId="1" animBg="1"/>
      <p:bldP spid="17" grpId="2" animBg="1"/>
      <p:bldP spid="24" grpId="0" animBg="1"/>
      <p:bldP spid="24" grpId="1" animBg="1"/>
      <p:bldP spid="25" grpId="0" animBg="1"/>
      <p:bldP spid="26"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Research Questions 							   </a:t>
            </a:r>
            <a:r>
              <a:rPr lang="en-GB" sz="2400" dirty="0" smtClean="0"/>
              <a:t>Rationale</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4</a:t>
            </a:fld>
            <a:endParaRPr lang="en-GB"/>
          </a:p>
        </p:txBody>
      </p:sp>
      <p:sp>
        <p:nvSpPr>
          <p:cNvPr id="8" name="Ορθογώνιο 7"/>
          <p:cNvSpPr/>
          <p:nvPr/>
        </p:nvSpPr>
        <p:spPr>
          <a:xfrm>
            <a:off x="3316407" y="5513706"/>
            <a:ext cx="2702256" cy="163773"/>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15" name="Ομάδα 14"/>
          <p:cNvGrpSpPr/>
          <p:nvPr/>
        </p:nvGrpSpPr>
        <p:grpSpPr>
          <a:xfrm>
            <a:off x="968993" y="3126385"/>
            <a:ext cx="7451676" cy="3043452"/>
            <a:chOff x="968993" y="3126385"/>
            <a:chExt cx="7451676" cy="3043452"/>
          </a:xfrm>
        </p:grpSpPr>
        <p:sp>
          <p:nvSpPr>
            <p:cNvPr id="9" name="TextBox 8"/>
            <p:cNvSpPr txBox="1"/>
            <p:nvPr/>
          </p:nvSpPr>
          <p:spPr>
            <a:xfrm>
              <a:off x="4358754" y="3741596"/>
              <a:ext cx="617562" cy="461665"/>
            </a:xfrm>
            <a:prstGeom prst="rect">
              <a:avLst/>
            </a:prstGeom>
            <a:noFill/>
          </p:spPr>
          <p:txBody>
            <a:bodyPr wrap="square" rtlCol="0">
              <a:spAutoFit/>
            </a:bodyPr>
            <a:lstStyle/>
            <a:p>
              <a:r>
                <a:rPr lang="en-GB" sz="2400" b="1" dirty="0" smtClean="0"/>
                <a:t>Vs</a:t>
              </a:r>
              <a:endParaRPr lang="en-GB" sz="2400" b="1" dirty="0"/>
            </a:p>
          </p:txBody>
        </p:sp>
        <p:grpSp>
          <p:nvGrpSpPr>
            <p:cNvPr id="14" name="Ομάδα 13"/>
            <p:cNvGrpSpPr/>
            <p:nvPr/>
          </p:nvGrpSpPr>
          <p:grpSpPr>
            <a:xfrm>
              <a:off x="968993" y="3126385"/>
              <a:ext cx="7451676" cy="3043452"/>
              <a:chOff x="890150" y="706974"/>
              <a:chExt cx="7451676" cy="3043452"/>
            </a:xfrm>
          </p:grpSpPr>
          <p:graphicFrame>
            <p:nvGraphicFramePr>
              <p:cNvPr id="7" name="Διάγραμμα 6"/>
              <p:cNvGraphicFramePr/>
              <p:nvPr>
                <p:extLst>
                  <p:ext uri="{D42A27DB-BD31-4B8C-83A1-F6EECF244321}">
                    <p14:modId xmlns:p14="http://schemas.microsoft.com/office/powerpoint/2010/main" val="467506533"/>
                  </p:ext>
                </p:extLst>
              </p:nvPr>
            </p:nvGraphicFramePr>
            <p:xfrm>
              <a:off x="890150" y="706974"/>
              <a:ext cx="7451676" cy="3043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903798" y="1322185"/>
                <a:ext cx="858648" cy="523220"/>
              </a:xfrm>
              <a:prstGeom prst="rect">
                <a:avLst/>
              </a:prstGeom>
              <a:noFill/>
            </p:spPr>
            <p:txBody>
              <a:bodyPr wrap="square" rtlCol="0">
                <a:spAutoFit/>
              </a:bodyPr>
              <a:lstStyle/>
              <a:p>
                <a:r>
                  <a:rPr lang="en-GB" sz="2800" b="1" dirty="0" smtClean="0"/>
                  <a:t>2.</a:t>
                </a:r>
                <a:endParaRPr lang="en-GB" sz="2800" b="1" dirty="0"/>
              </a:p>
            </p:txBody>
          </p:sp>
        </p:grpSp>
      </p:grpSp>
      <p:grpSp>
        <p:nvGrpSpPr>
          <p:cNvPr id="13" name="Ομάδα 12"/>
          <p:cNvGrpSpPr/>
          <p:nvPr/>
        </p:nvGrpSpPr>
        <p:grpSpPr>
          <a:xfrm>
            <a:off x="982641" y="1665027"/>
            <a:ext cx="6954648" cy="805217"/>
            <a:chOff x="982641" y="1665027"/>
            <a:chExt cx="6954648" cy="805217"/>
          </a:xfrm>
        </p:grpSpPr>
        <p:sp>
          <p:nvSpPr>
            <p:cNvPr id="11" name="TextBox 10"/>
            <p:cNvSpPr txBox="1"/>
            <p:nvPr/>
          </p:nvSpPr>
          <p:spPr>
            <a:xfrm>
              <a:off x="982641" y="1665028"/>
              <a:ext cx="593099" cy="523220"/>
            </a:xfrm>
            <a:prstGeom prst="rect">
              <a:avLst/>
            </a:prstGeom>
            <a:noFill/>
          </p:spPr>
          <p:txBody>
            <a:bodyPr wrap="square" rtlCol="0">
              <a:spAutoFit/>
            </a:bodyPr>
            <a:lstStyle/>
            <a:p>
              <a:r>
                <a:rPr lang="en-GB" sz="2800" b="1" dirty="0" smtClean="0"/>
                <a:t>1.</a:t>
              </a:r>
              <a:endParaRPr lang="en-GB" sz="2800" b="1" dirty="0"/>
            </a:p>
          </p:txBody>
        </p:sp>
        <p:graphicFrame>
          <p:nvGraphicFramePr>
            <p:cNvPr id="12" name="Διάγραμμα 11"/>
            <p:cNvGraphicFramePr/>
            <p:nvPr>
              <p:extLst>
                <p:ext uri="{D42A27DB-BD31-4B8C-83A1-F6EECF244321}">
                  <p14:modId xmlns:p14="http://schemas.microsoft.com/office/powerpoint/2010/main" val="3547564054"/>
                </p:ext>
              </p:extLst>
            </p:nvPr>
          </p:nvGraphicFramePr>
          <p:xfrm>
            <a:off x="1841289" y="1665027"/>
            <a:ext cx="6096000" cy="80521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
        <p:nvSpPr>
          <p:cNvPr id="3" name="Δεξιό βέλος 2"/>
          <p:cNvSpPr/>
          <p:nvPr/>
        </p:nvSpPr>
        <p:spPr>
          <a:xfrm>
            <a:off x="4292220" y="1678674"/>
            <a:ext cx="1241947" cy="791570"/>
          </a:xfrm>
          <a:prstGeom prst="right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0377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grpId="1" nodeType="clickEffect">
                                  <p:stCondLst>
                                    <p:cond delay="0"/>
                                  </p:stCondLst>
                                  <p:childTnLst>
                                    <p:animRot by="120000">
                                      <p:cBhvr>
                                        <p:cTn id="12" dur="100" fill="hold">
                                          <p:stCondLst>
                                            <p:cond delay="0"/>
                                          </p:stCondLst>
                                        </p:cTn>
                                        <p:tgtEl>
                                          <p:spTgt spid="8"/>
                                        </p:tgtEl>
                                        <p:attrNameLst>
                                          <p:attrName>r</p:attrName>
                                        </p:attrNameLst>
                                      </p:cBhvr>
                                    </p:animRot>
                                    <p:animRot by="-240000">
                                      <p:cBhvr>
                                        <p:cTn id="13" dur="200" fill="hold">
                                          <p:stCondLst>
                                            <p:cond delay="200"/>
                                          </p:stCondLst>
                                        </p:cTn>
                                        <p:tgtEl>
                                          <p:spTgt spid="8"/>
                                        </p:tgtEl>
                                        <p:attrNameLst>
                                          <p:attrName>r</p:attrName>
                                        </p:attrNameLst>
                                      </p:cBhvr>
                                    </p:animRot>
                                    <p:animRot by="240000">
                                      <p:cBhvr>
                                        <p:cTn id="14" dur="200" fill="hold">
                                          <p:stCondLst>
                                            <p:cond delay="400"/>
                                          </p:stCondLst>
                                        </p:cTn>
                                        <p:tgtEl>
                                          <p:spTgt spid="8"/>
                                        </p:tgtEl>
                                        <p:attrNameLst>
                                          <p:attrName>r</p:attrName>
                                        </p:attrNameLst>
                                      </p:cBhvr>
                                    </p:animRot>
                                    <p:animRot by="-240000">
                                      <p:cBhvr>
                                        <p:cTn id="15" dur="200" fill="hold">
                                          <p:stCondLst>
                                            <p:cond delay="600"/>
                                          </p:stCondLst>
                                        </p:cTn>
                                        <p:tgtEl>
                                          <p:spTgt spid="8"/>
                                        </p:tgtEl>
                                        <p:attrNameLst>
                                          <p:attrName>r</p:attrName>
                                        </p:attrNameLst>
                                      </p:cBhvr>
                                    </p:animRot>
                                    <p:animRot by="120000">
                                      <p:cBhvr>
                                        <p:cTn id="16" dur="200" fill="hold">
                                          <p:stCondLst>
                                            <p:cond delay="800"/>
                                          </p:stCondLst>
                                        </p:cTn>
                                        <p:tgtEl>
                                          <p:spTgt spid="8"/>
                                        </p:tgtEl>
                                        <p:attrNameLst>
                                          <p:attrName>r</p:attrName>
                                        </p:attrNameLst>
                                      </p:cBhvr>
                                    </p:animRot>
                                  </p:childTnLst>
                                </p:cTn>
                              </p:par>
                              <p:par>
                                <p:cTn id="17" presetID="27" presetClass="emph" presetSubtype="0" fill="remove" grpId="0" nodeType="withEffect">
                                  <p:stCondLst>
                                    <p:cond delay="0"/>
                                  </p:stCondLst>
                                  <p:childTnLst>
                                    <p:animClr clrSpc="rgb" dir="cw">
                                      <p:cBhvr override="childStyle">
                                        <p:cTn id="18" dur="250" autoRev="1" fill="remove"/>
                                        <p:tgtEl>
                                          <p:spTgt spid="3"/>
                                        </p:tgtEl>
                                        <p:attrNameLst>
                                          <p:attrName>style.color</p:attrName>
                                        </p:attrNameLst>
                                      </p:cBhvr>
                                      <p:to>
                                        <a:schemeClr val="bg1"/>
                                      </p:to>
                                    </p:animClr>
                                    <p:animClr clrSpc="rgb" dir="cw">
                                      <p:cBhvr>
                                        <p:cTn id="19" dur="250" autoRev="1" fill="remove"/>
                                        <p:tgtEl>
                                          <p:spTgt spid="3"/>
                                        </p:tgtEl>
                                        <p:attrNameLst>
                                          <p:attrName>fillcolor</p:attrName>
                                        </p:attrNameLst>
                                      </p:cBhvr>
                                      <p:to>
                                        <a:schemeClr val="bg1"/>
                                      </p:to>
                                    </p:animClr>
                                    <p:set>
                                      <p:cBhvr>
                                        <p:cTn id="20" dur="250" autoRev="1" fill="remove"/>
                                        <p:tgtEl>
                                          <p:spTgt spid="3"/>
                                        </p:tgtEl>
                                        <p:attrNameLst>
                                          <p:attrName>fill.type</p:attrName>
                                        </p:attrNameLst>
                                      </p:cBhvr>
                                      <p:to>
                                        <p:strVal val="solid"/>
                                      </p:to>
                                    </p:set>
                                    <p:set>
                                      <p:cBhvr>
                                        <p:cTn id="21" dur="250" autoRev="1" fill="remove"/>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a:t>
            </a:r>
            <a:r>
              <a:rPr lang="en-GB" sz="2400" dirty="0" smtClean="0"/>
              <a:t>Study design</a:t>
            </a:r>
            <a:endParaRPr lang="en-GB" dirty="0"/>
          </a:p>
        </p:txBody>
      </p:sp>
      <p:sp>
        <p:nvSpPr>
          <p:cNvPr id="3" name="Slide Number Placeholder 2"/>
          <p:cNvSpPr>
            <a:spLocks noGrp="1"/>
          </p:cNvSpPr>
          <p:nvPr>
            <p:ph type="sldNum" sz="quarter" idx="12"/>
          </p:nvPr>
        </p:nvSpPr>
        <p:spPr/>
        <p:txBody>
          <a:bodyPr/>
          <a:lstStyle/>
          <a:p>
            <a:fld id="{4D9DDB57-4DEF-4526-80DF-4F2114D70D37}" type="slidenum">
              <a:rPr lang="en-GB" smtClean="0"/>
              <a:pPr/>
              <a:t>5</a:t>
            </a:fld>
            <a:endParaRPr lang="en-GB"/>
          </a:p>
        </p:txBody>
      </p:sp>
      <p:graphicFrame>
        <p:nvGraphicFramePr>
          <p:cNvPr id="5" name="Διάγραμμα 4"/>
          <p:cNvGraphicFramePr/>
          <p:nvPr>
            <p:extLst>
              <p:ext uri="{D42A27DB-BD31-4B8C-83A1-F6EECF244321}">
                <p14:modId xmlns:p14="http://schemas.microsoft.com/office/powerpoint/2010/main" val="4095505222"/>
              </p:ext>
            </p:extLst>
          </p:nvPr>
        </p:nvGraphicFramePr>
        <p:xfrm>
          <a:off x="169863" y="1446663"/>
          <a:ext cx="8855075" cy="46811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43" name="Picture 19" descr="C:\Users\anastasia\AppData\Local\Microsoft\Windows\INetCache\IE\810OK0NV\MC900088716[1].wm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53674" y="2852383"/>
            <a:ext cx="1723644" cy="179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6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43"/>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Independent </a:t>
            </a:r>
            <a:r>
              <a:rPr lang="en-GB" dirty="0"/>
              <a:t>Variable </a:t>
            </a:r>
            <a:r>
              <a:rPr lang="en-GB" dirty="0" smtClean="0"/>
              <a:t>					   </a:t>
            </a:r>
            <a:r>
              <a:rPr lang="en-GB" sz="2400" dirty="0" smtClean="0"/>
              <a:t>Study design</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6</a:t>
            </a:fld>
            <a:endParaRPr lang="en-GB"/>
          </a:p>
        </p:txBody>
      </p:sp>
      <p:graphicFrame>
        <p:nvGraphicFramePr>
          <p:cNvPr id="6" name="Πίνακας 5"/>
          <p:cNvGraphicFramePr>
            <a:graphicFrameLocks noGrp="1"/>
          </p:cNvGraphicFramePr>
          <p:nvPr>
            <p:extLst>
              <p:ext uri="{D42A27DB-BD31-4B8C-83A1-F6EECF244321}">
                <p14:modId xmlns:p14="http://schemas.microsoft.com/office/powerpoint/2010/main" val="635040446"/>
              </p:ext>
            </p:extLst>
          </p:nvPr>
        </p:nvGraphicFramePr>
        <p:xfrm>
          <a:off x="327546" y="1978925"/>
          <a:ext cx="8442472" cy="2900604"/>
        </p:xfrm>
        <a:graphic>
          <a:graphicData uri="http://schemas.openxmlformats.org/drawingml/2006/table">
            <a:tbl>
              <a:tblPr firstRow="1" bandRow="1">
                <a:tableStyleId>{0660B408-B3CF-4A94-85FC-2B1E0A45F4A2}</a:tableStyleId>
              </a:tblPr>
              <a:tblGrid>
                <a:gridCol w="2358581"/>
                <a:gridCol w="1452943"/>
                <a:gridCol w="4630948"/>
              </a:tblGrid>
              <a:tr h="641446">
                <a:tc>
                  <a:txBody>
                    <a:bodyPr/>
                    <a:lstStyle/>
                    <a:p>
                      <a:pPr marL="457200" algn="ctr">
                        <a:spcAft>
                          <a:spcPts val="0"/>
                        </a:spcAft>
                        <a:tabLst>
                          <a:tab pos="228600" algn="l"/>
                          <a:tab pos="457200" algn="l"/>
                          <a:tab pos="685800" algn="l"/>
                        </a:tabLst>
                      </a:pPr>
                      <a:r>
                        <a:rPr lang="en-US" sz="2800" dirty="0">
                          <a:effectLst/>
                        </a:rPr>
                        <a:t>Condition</a:t>
                      </a:r>
                      <a:endParaRPr lang="en-GB" sz="2800" dirty="0">
                        <a:effectLst/>
                        <a:latin typeface="Arial" panose="020B0604020202020204" pitchFamily="34" charset="0"/>
                        <a:ea typeface="Times New Roman"/>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solidFill>
                      <a:schemeClr val="accent4"/>
                    </a:solidFill>
                  </a:tcPr>
                </a:tc>
                <a:tc>
                  <a:txBody>
                    <a:bodyPr/>
                    <a:lstStyle/>
                    <a:p>
                      <a:pPr marL="457200" algn="ctr">
                        <a:spcAft>
                          <a:spcPts val="0"/>
                        </a:spcAft>
                        <a:tabLst>
                          <a:tab pos="228600" algn="l"/>
                          <a:tab pos="457200" algn="l"/>
                          <a:tab pos="685800" algn="l"/>
                        </a:tabLst>
                      </a:pPr>
                      <a:r>
                        <a:rPr lang="en-US" sz="2800" dirty="0">
                          <a:effectLst/>
                        </a:rPr>
                        <a:t>Level</a:t>
                      </a:r>
                      <a:endParaRPr lang="en-GB" sz="2800" dirty="0">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4"/>
                    </a:solidFill>
                  </a:tcPr>
                </a:tc>
                <a:tc>
                  <a:txBody>
                    <a:bodyPr/>
                    <a:lstStyle/>
                    <a:p>
                      <a:pPr marL="457200" algn="ctr">
                        <a:spcAft>
                          <a:spcPts val="0"/>
                        </a:spcAft>
                        <a:tabLst>
                          <a:tab pos="228600" algn="l"/>
                          <a:tab pos="457200" algn="l"/>
                          <a:tab pos="685800" algn="l"/>
                        </a:tabLst>
                      </a:pPr>
                      <a:r>
                        <a:rPr lang="en-US" sz="2800" dirty="0">
                          <a:effectLst/>
                        </a:rPr>
                        <a:t>Features of simulation model</a:t>
                      </a:r>
                      <a:endParaRPr lang="en-GB" sz="2800" dirty="0">
                        <a:effectLst/>
                        <a:latin typeface="Arial" panose="020B0604020202020204" pitchFamily="34" charset="0"/>
                        <a:ea typeface="Times New Roman"/>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solidFill>
                      <a:schemeClr val="accent4"/>
                    </a:solidFill>
                  </a:tcPr>
                </a:tc>
              </a:tr>
              <a:tr h="682388">
                <a:tc rowSpan="2">
                  <a:txBody>
                    <a:bodyPr/>
                    <a:lstStyle/>
                    <a:p>
                      <a:pPr marL="457200" algn="ctr">
                        <a:spcAft>
                          <a:spcPts val="0"/>
                        </a:spcAft>
                        <a:tabLst>
                          <a:tab pos="228600" algn="l"/>
                          <a:tab pos="457200" algn="l"/>
                          <a:tab pos="685800" algn="l"/>
                        </a:tabLst>
                      </a:pPr>
                      <a:r>
                        <a:rPr lang="en-US" sz="2400" b="1" dirty="0">
                          <a:effectLst/>
                        </a:rPr>
                        <a:t>Experimental</a:t>
                      </a:r>
                      <a:endParaRPr lang="en-GB" sz="2400" b="1" dirty="0">
                        <a:effectLst/>
                        <a:latin typeface="Arial" panose="020B0604020202020204" pitchFamily="34" charset="0"/>
                        <a:ea typeface="Times New Roman"/>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457200" algn="ctr">
                        <a:spcAft>
                          <a:spcPts val="0"/>
                        </a:spcAft>
                        <a:tabLst>
                          <a:tab pos="228600" algn="l"/>
                          <a:tab pos="457200" algn="l"/>
                          <a:tab pos="685800" algn="l"/>
                        </a:tabLst>
                      </a:pPr>
                      <a:r>
                        <a:rPr lang="en-US" sz="2400" dirty="0">
                          <a:effectLst/>
                        </a:rPr>
                        <a:t>1</a:t>
                      </a:r>
                      <a:endParaRPr lang="en-GB" sz="2400" dirty="0">
                        <a:effectLst/>
                        <a:latin typeface="Arial" panose="020B0604020202020204" pitchFamily="34" charset="0"/>
                        <a:ea typeface="Times New Rom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457200" algn="ctr">
                        <a:spcAft>
                          <a:spcPts val="0"/>
                        </a:spcAft>
                        <a:tabLst>
                          <a:tab pos="228600" algn="l"/>
                          <a:tab pos="457200" algn="l"/>
                          <a:tab pos="685800" algn="l"/>
                        </a:tabLst>
                      </a:pPr>
                      <a:r>
                        <a:rPr lang="en-US" sz="2400" dirty="0">
                          <a:effectLst/>
                        </a:rPr>
                        <a:t>Animation</a:t>
                      </a:r>
                      <a:endParaRPr lang="en-GB" sz="240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82388">
                <a:tc vMerge="1">
                  <a:txBody>
                    <a:bodyPr/>
                    <a:lstStyle/>
                    <a:p>
                      <a:endParaRPr lang="en-GB"/>
                    </a:p>
                  </a:txBody>
                  <a:tcPr/>
                </a:tc>
                <a:tc>
                  <a:txBody>
                    <a:bodyPr/>
                    <a:lstStyle/>
                    <a:p>
                      <a:pPr marL="457200" algn="ctr">
                        <a:spcAft>
                          <a:spcPts val="0"/>
                        </a:spcAft>
                        <a:tabLst>
                          <a:tab pos="228600" algn="l"/>
                          <a:tab pos="457200" algn="l"/>
                          <a:tab pos="685800" algn="l"/>
                        </a:tabLst>
                      </a:pPr>
                      <a:r>
                        <a:rPr lang="en-US" sz="2400" dirty="0">
                          <a:effectLst/>
                        </a:rPr>
                        <a:t>2</a:t>
                      </a:r>
                      <a:endParaRPr lang="en-GB" sz="2400" dirty="0">
                        <a:effectLst/>
                        <a:latin typeface="Arial" panose="020B0604020202020204" pitchFamily="34" charset="0"/>
                        <a:ea typeface="Times New Rom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a:spcAft>
                          <a:spcPts val="0"/>
                        </a:spcAft>
                        <a:tabLst>
                          <a:tab pos="228600" algn="l"/>
                          <a:tab pos="457200" algn="l"/>
                          <a:tab pos="685800" algn="l"/>
                        </a:tabLst>
                      </a:pPr>
                      <a:r>
                        <a:rPr lang="en-US" sz="2400" dirty="0">
                          <a:effectLst/>
                        </a:rPr>
                        <a:t>Statistical results</a:t>
                      </a:r>
                      <a:endParaRPr lang="en-GB" sz="240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2388">
                <a:tc>
                  <a:txBody>
                    <a:bodyPr/>
                    <a:lstStyle/>
                    <a:p>
                      <a:pPr marL="457200" algn="ctr">
                        <a:spcAft>
                          <a:spcPts val="0"/>
                        </a:spcAft>
                        <a:tabLst>
                          <a:tab pos="228600" algn="l"/>
                          <a:tab pos="457200" algn="l"/>
                          <a:tab pos="685800" algn="l"/>
                        </a:tabLst>
                      </a:pPr>
                      <a:r>
                        <a:rPr lang="en-US" sz="2400" b="1" dirty="0">
                          <a:effectLst/>
                        </a:rPr>
                        <a:t>Control</a:t>
                      </a:r>
                      <a:endParaRPr lang="en-GB" sz="2400" b="1" dirty="0">
                        <a:effectLst/>
                        <a:latin typeface="Arial" panose="020B0604020202020204" pitchFamily="34" charset="0"/>
                        <a:ea typeface="Times New Roman"/>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457200" algn="ctr">
                        <a:spcAft>
                          <a:spcPts val="0"/>
                        </a:spcAft>
                        <a:tabLst>
                          <a:tab pos="228600" algn="l"/>
                          <a:tab pos="457200" algn="l"/>
                          <a:tab pos="685800" algn="l"/>
                        </a:tabLst>
                      </a:pPr>
                      <a:r>
                        <a:rPr lang="en-US" sz="2400" dirty="0">
                          <a:effectLst/>
                        </a:rPr>
                        <a:t>-</a:t>
                      </a:r>
                      <a:endParaRPr lang="en-GB" sz="2400" dirty="0">
                        <a:effectLst/>
                        <a:latin typeface="Arial" panose="020B0604020202020204" pitchFamily="34" charset="0"/>
                        <a:ea typeface="Times New Roman"/>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457200" algn="ctr">
                        <a:spcAft>
                          <a:spcPts val="0"/>
                        </a:spcAft>
                        <a:tabLst>
                          <a:tab pos="228600" algn="l"/>
                          <a:tab pos="457200" algn="l"/>
                          <a:tab pos="685800" algn="l"/>
                        </a:tabLst>
                      </a:pPr>
                      <a:r>
                        <a:rPr lang="en-US" sz="2400" dirty="0">
                          <a:effectLst/>
                        </a:rPr>
                        <a:t>No simulation model</a:t>
                      </a:r>
                      <a:endParaRPr lang="en-GB" sz="240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3972372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Participants								</a:t>
            </a:r>
            <a:r>
              <a:rPr lang="en-GB" dirty="0" smtClean="0"/>
              <a:t>	   </a:t>
            </a:r>
            <a:r>
              <a:rPr lang="en-GB" sz="2400" dirty="0" smtClean="0"/>
              <a:t>Study </a:t>
            </a:r>
            <a:r>
              <a:rPr lang="en-GB" sz="2400" dirty="0"/>
              <a:t>design</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7</a:t>
            </a:fld>
            <a:endParaRPr lang="en-GB"/>
          </a:p>
        </p:txBody>
      </p:sp>
      <p:graphicFrame>
        <p:nvGraphicFramePr>
          <p:cNvPr id="6" name="Πίνακας 5"/>
          <p:cNvGraphicFramePr>
            <a:graphicFrameLocks noGrp="1"/>
          </p:cNvGraphicFramePr>
          <p:nvPr>
            <p:extLst>
              <p:ext uri="{D42A27DB-BD31-4B8C-83A1-F6EECF244321}">
                <p14:modId xmlns:p14="http://schemas.microsoft.com/office/powerpoint/2010/main" val="3043898788"/>
              </p:ext>
            </p:extLst>
          </p:nvPr>
        </p:nvGraphicFramePr>
        <p:xfrm>
          <a:off x="259305" y="1746916"/>
          <a:ext cx="8556000" cy="4092441"/>
        </p:xfrm>
        <a:graphic>
          <a:graphicData uri="http://schemas.openxmlformats.org/drawingml/2006/table">
            <a:tbl>
              <a:tblPr firstRow="1" firstCol="1" bandRow="1">
                <a:tableStyleId>{EB9631B5-78F2-41C9-869B-9F39066F8104}</a:tableStyleId>
              </a:tblPr>
              <a:tblGrid>
                <a:gridCol w="2005076"/>
                <a:gridCol w="3780429"/>
                <a:gridCol w="2770495"/>
              </a:tblGrid>
              <a:tr h="600502">
                <a:tc>
                  <a:txBody>
                    <a:bodyPr/>
                    <a:lstStyle/>
                    <a:p>
                      <a:endParaRPr lang="en-GB" sz="2400" dirty="0"/>
                    </a:p>
                  </a:txBody>
                  <a:tcPr>
                    <a:lnL>
                      <a:noFill/>
                    </a:lnL>
                    <a:lnR w="12700" cap="flat" cmpd="sng" algn="ctr">
                      <a:solidFill>
                        <a:schemeClr val="bg1"/>
                      </a:solidFill>
                      <a:prstDash val="solid"/>
                      <a:round/>
                      <a:headEnd type="none" w="med" len="med"/>
                      <a:tailEnd type="none" w="med" len="med"/>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dirty="0" smtClean="0"/>
                        <a:t>Experimental Conditions</a:t>
                      </a:r>
                      <a:endParaRPr lang="en-GB" sz="2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dirty="0" smtClean="0"/>
                        <a:t>Control Condition</a:t>
                      </a:r>
                      <a:endParaRPr lang="en-GB" sz="2800" dirty="0"/>
                    </a:p>
                  </a:txBody>
                  <a:tcPr>
                    <a:lnL w="12700" cap="flat" cmpd="sng" algn="ctr">
                      <a:solidFill>
                        <a:schemeClr val="bg1"/>
                      </a:solidFill>
                      <a:prstDash val="solid"/>
                      <a:round/>
                      <a:headEnd type="none" w="med" len="med"/>
                      <a:tailEnd type="none" w="med" len="med"/>
                    </a:lnL>
                    <a:lnR>
                      <a:noFill/>
                    </a:lnR>
                    <a:lnT w="254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3587">
                <a:tc>
                  <a:txBody>
                    <a:bodyPr/>
                    <a:lstStyle/>
                    <a:p>
                      <a:r>
                        <a:rPr lang="en-GB" sz="2800" dirty="0" smtClean="0"/>
                        <a:t>University</a:t>
                      </a:r>
                      <a:endParaRPr lang="en-GB" sz="2800" b="1" dirty="0"/>
                    </a:p>
                  </a:txBody>
                  <a:tcPr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smtClean="0"/>
                        <a:t>Loughborough</a:t>
                      </a:r>
                      <a:endParaRPr lang="en-GB"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smtClean="0"/>
                        <a:t>Warwick</a:t>
                      </a:r>
                      <a:endParaRPr lang="en-GB"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3587">
                <a:tc>
                  <a:txBody>
                    <a:bodyPr/>
                    <a:lstStyle/>
                    <a:p>
                      <a:r>
                        <a:rPr lang="en-GB" sz="2800" dirty="0" smtClean="0"/>
                        <a:t>Year</a:t>
                      </a:r>
                      <a:endParaRPr lang="en-GB" sz="2800" b="1" dirty="0"/>
                    </a:p>
                  </a:txBody>
                  <a:tcPr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smtClean="0"/>
                        <a:t>1</a:t>
                      </a:r>
                      <a:r>
                        <a:rPr lang="en-GB" sz="2400" baseline="30000" dirty="0" smtClean="0"/>
                        <a:t>st</a:t>
                      </a:r>
                      <a:r>
                        <a:rPr lang="en-GB" sz="2400" dirty="0" smtClean="0"/>
                        <a:t> &amp; 2</a:t>
                      </a:r>
                      <a:r>
                        <a:rPr lang="en-GB" sz="2400" baseline="30000" dirty="0" smtClean="0"/>
                        <a:t>nd</a:t>
                      </a:r>
                      <a:r>
                        <a:rPr lang="en-GB" sz="2400" dirty="0" smtClean="0"/>
                        <a:t> </a:t>
                      </a:r>
                      <a:endParaRPr lang="en-GB"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smtClean="0"/>
                        <a:t>2</a:t>
                      </a:r>
                      <a:r>
                        <a:rPr lang="en-GB" sz="2400" baseline="30000" dirty="0" smtClean="0"/>
                        <a:t>nd</a:t>
                      </a:r>
                      <a:r>
                        <a:rPr lang="en-GB" sz="2400" dirty="0" smtClean="0"/>
                        <a:t> &amp; 3</a:t>
                      </a:r>
                      <a:r>
                        <a:rPr lang="en-GB" sz="2400" baseline="30000" dirty="0" smtClean="0"/>
                        <a:t>rd</a:t>
                      </a:r>
                      <a:r>
                        <a:rPr lang="en-GB" sz="2400" dirty="0" smtClean="0"/>
                        <a:t> </a:t>
                      </a:r>
                      <a:endParaRPr lang="en-GB" sz="2400" dirty="0"/>
                    </a:p>
                  </a:txBody>
                  <a:tcP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3587">
                <a:tc>
                  <a:txBody>
                    <a:bodyPr/>
                    <a:lstStyle/>
                    <a:p>
                      <a:r>
                        <a:rPr lang="en-GB" sz="2800" dirty="0" smtClean="0"/>
                        <a:t>Knowledge</a:t>
                      </a:r>
                      <a:endParaRPr lang="en-GB" sz="2800" b="1" dirty="0"/>
                    </a:p>
                  </a:txBody>
                  <a:tcPr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smtClean="0"/>
                        <a:t>Business</a:t>
                      </a:r>
                      <a:endParaRPr lang="en-GB"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smtClean="0"/>
                        <a:t>Simulation</a:t>
                      </a:r>
                      <a:endParaRPr lang="en-GB" sz="2400" dirty="0"/>
                    </a:p>
                  </a:txBody>
                  <a:tcP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3587">
                <a:tc>
                  <a:txBody>
                    <a:bodyPr/>
                    <a:lstStyle/>
                    <a:p>
                      <a:r>
                        <a:rPr lang="en-GB" sz="2800" dirty="0" smtClean="0"/>
                        <a:t>Sample</a:t>
                      </a:r>
                      <a:r>
                        <a:rPr lang="en-GB" sz="2800" baseline="0" dirty="0" smtClean="0"/>
                        <a:t> Size</a:t>
                      </a:r>
                      <a:endParaRPr lang="en-GB" sz="2800" b="1" dirty="0"/>
                    </a:p>
                  </a:txBody>
                  <a:tcPr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algn="ctr"/>
                      <a:r>
                        <a:rPr lang="en-GB" sz="2400" b="1" dirty="0" smtClean="0"/>
                        <a:t> 47</a:t>
                      </a:r>
                    </a:p>
                    <a:p>
                      <a:pPr algn="ctr"/>
                      <a:r>
                        <a:rPr lang="en-GB" sz="2000" b="0" dirty="0" smtClean="0"/>
                        <a:t>(25  in ‘Animation’ </a:t>
                      </a:r>
                    </a:p>
                    <a:p>
                      <a:pPr algn="ctr"/>
                      <a:r>
                        <a:rPr lang="en-GB" sz="2000" b="0" dirty="0" smtClean="0"/>
                        <a:t>22 in ‘Statistics’)</a:t>
                      </a:r>
                      <a:endParaRPr lang="en-GB" sz="2000" b="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pPr algn="ctr"/>
                      <a:r>
                        <a:rPr lang="en-GB" sz="2400" b="1" dirty="0" smtClean="0"/>
                        <a:t>20</a:t>
                      </a:r>
                      <a:endParaRPr lang="en-GB" sz="2400" b="1" dirty="0"/>
                    </a:p>
                  </a:txBody>
                  <a:tcP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254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41519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Procedure </a:t>
            </a:r>
            <a:r>
              <a:rPr lang="en-GB" sz="2400" dirty="0" smtClean="0"/>
              <a:t>					</a:t>
            </a:r>
            <a:r>
              <a:rPr lang="en-GB" dirty="0"/>
              <a:t>	   </a:t>
            </a:r>
            <a:r>
              <a:rPr lang="en-GB" dirty="0" smtClean="0"/>
              <a:t>				   </a:t>
            </a:r>
            <a:r>
              <a:rPr lang="en-GB" sz="2400" dirty="0" smtClean="0"/>
              <a:t>Study </a:t>
            </a:r>
            <a:r>
              <a:rPr lang="en-GB" sz="2400" dirty="0"/>
              <a:t>design</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8</a:t>
            </a:fld>
            <a:endParaRPr lang="en-GB"/>
          </a:p>
        </p:txBody>
      </p:sp>
      <p:graphicFrame>
        <p:nvGraphicFramePr>
          <p:cNvPr id="3" name="Διάγραμμα 2"/>
          <p:cNvGraphicFramePr/>
          <p:nvPr>
            <p:extLst>
              <p:ext uri="{D42A27DB-BD31-4B8C-83A1-F6EECF244321}">
                <p14:modId xmlns:p14="http://schemas.microsoft.com/office/powerpoint/2010/main" val="414157128"/>
              </p:ext>
            </p:extLst>
          </p:nvPr>
        </p:nvGraphicFramePr>
        <p:xfrm>
          <a:off x="169863" y="1378425"/>
          <a:ext cx="8588210" cy="4713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6" name="Ομάδα 15"/>
          <p:cNvGrpSpPr/>
          <p:nvPr/>
        </p:nvGrpSpPr>
        <p:grpSpPr>
          <a:xfrm>
            <a:off x="818871" y="4125021"/>
            <a:ext cx="6992059" cy="369332"/>
            <a:chOff x="887111" y="4520813"/>
            <a:chExt cx="6992059" cy="369332"/>
          </a:xfrm>
        </p:grpSpPr>
        <p:sp>
          <p:nvSpPr>
            <p:cNvPr id="7" name="TextBox 6"/>
            <p:cNvSpPr txBox="1"/>
            <p:nvPr/>
          </p:nvSpPr>
          <p:spPr>
            <a:xfrm>
              <a:off x="887111" y="4520813"/>
              <a:ext cx="245659" cy="369332"/>
            </a:xfrm>
            <a:prstGeom prst="rect">
              <a:avLst/>
            </a:prstGeom>
            <a:noFill/>
          </p:spPr>
          <p:txBody>
            <a:bodyPr wrap="square" rtlCol="0">
              <a:spAutoFit/>
            </a:bodyPr>
            <a:lstStyle/>
            <a:p>
              <a:r>
                <a:rPr lang="en-GB" i="1" dirty="0" smtClean="0"/>
                <a:t>0</a:t>
              </a:r>
              <a:endParaRPr lang="en-GB" i="1" dirty="0"/>
            </a:p>
          </p:txBody>
        </p:sp>
        <p:sp>
          <p:nvSpPr>
            <p:cNvPr id="8" name="TextBox 7"/>
            <p:cNvSpPr txBox="1"/>
            <p:nvPr/>
          </p:nvSpPr>
          <p:spPr>
            <a:xfrm>
              <a:off x="1822466" y="4520813"/>
              <a:ext cx="312906" cy="369332"/>
            </a:xfrm>
            <a:prstGeom prst="rect">
              <a:avLst/>
            </a:prstGeom>
            <a:noFill/>
          </p:spPr>
          <p:txBody>
            <a:bodyPr wrap="none" rtlCol="0">
              <a:spAutoFit/>
            </a:bodyPr>
            <a:lstStyle/>
            <a:p>
              <a:r>
                <a:rPr lang="en-GB" i="1" dirty="0"/>
                <a:t>7</a:t>
              </a:r>
            </a:p>
          </p:txBody>
        </p:sp>
        <p:sp>
          <p:nvSpPr>
            <p:cNvPr id="9" name="TextBox 8"/>
            <p:cNvSpPr txBox="1"/>
            <p:nvPr/>
          </p:nvSpPr>
          <p:spPr>
            <a:xfrm>
              <a:off x="2661298" y="4520813"/>
              <a:ext cx="441146" cy="369332"/>
            </a:xfrm>
            <a:prstGeom prst="rect">
              <a:avLst/>
            </a:prstGeom>
            <a:noFill/>
          </p:spPr>
          <p:txBody>
            <a:bodyPr wrap="none" rtlCol="0">
              <a:spAutoFit/>
            </a:bodyPr>
            <a:lstStyle/>
            <a:p>
              <a:r>
                <a:rPr lang="en-GB" i="1" dirty="0" smtClean="0"/>
                <a:t>10</a:t>
              </a:r>
              <a:endParaRPr lang="en-GB" i="1" dirty="0"/>
            </a:p>
          </p:txBody>
        </p:sp>
        <p:sp>
          <p:nvSpPr>
            <p:cNvPr id="10" name="TextBox 9"/>
            <p:cNvSpPr txBox="1"/>
            <p:nvPr/>
          </p:nvSpPr>
          <p:spPr>
            <a:xfrm>
              <a:off x="3725841" y="4520813"/>
              <a:ext cx="477672" cy="369332"/>
            </a:xfrm>
            <a:prstGeom prst="rect">
              <a:avLst/>
            </a:prstGeom>
            <a:noFill/>
          </p:spPr>
          <p:txBody>
            <a:bodyPr wrap="square" rtlCol="0">
              <a:spAutoFit/>
            </a:bodyPr>
            <a:lstStyle/>
            <a:p>
              <a:r>
                <a:rPr lang="en-GB" i="1" dirty="0" smtClean="0"/>
                <a:t>15</a:t>
              </a:r>
              <a:endParaRPr lang="en-GB" i="1" dirty="0"/>
            </a:p>
          </p:txBody>
        </p:sp>
        <p:sp>
          <p:nvSpPr>
            <p:cNvPr id="11" name="TextBox 10"/>
            <p:cNvSpPr txBox="1"/>
            <p:nvPr/>
          </p:nvSpPr>
          <p:spPr>
            <a:xfrm>
              <a:off x="6469022" y="4520813"/>
              <a:ext cx="491319" cy="369332"/>
            </a:xfrm>
            <a:prstGeom prst="rect">
              <a:avLst/>
            </a:prstGeom>
            <a:noFill/>
          </p:spPr>
          <p:txBody>
            <a:bodyPr wrap="square" rtlCol="0">
              <a:spAutoFit/>
            </a:bodyPr>
            <a:lstStyle/>
            <a:p>
              <a:r>
                <a:rPr lang="en-GB" i="1" dirty="0" smtClean="0"/>
                <a:t>45</a:t>
              </a:r>
              <a:endParaRPr lang="en-GB" i="1" dirty="0"/>
            </a:p>
          </p:txBody>
        </p:sp>
        <p:sp>
          <p:nvSpPr>
            <p:cNvPr id="12" name="TextBox 11"/>
            <p:cNvSpPr txBox="1"/>
            <p:nvPr/>
          </p:nvSpPr>
          <p:spPr>
            <a:xfrm>
              <a:off x="7438024" y="4520813"/>
              <a:ext cx="441146" cy="369332"/>
            </a:xfrm>
            <a:prstGeom prst="rect">
              <a:avLst/>
            </a:prstGeom>
            <a:noFill/>
          </p:spPr>
          <p:txBody>
            <a:bodyPr wrap="none" rtlCol="0">
              <a:spAutoFit/>
            </a:bodyPr>
            <a:lstStyle/>
            <a:p>
              <a:r>
                <a:rPr lang="en-GB" i="1" dirty="0" smtClean="0"/>
                <a:t>50</a:t>
              </a:r>
              <a:endParaRPr lang="en-GB" i="1" dirty="0"/>
            </a:p>
          </p:txBody>
        </p:sp>
        <p:sp>
          <p:nvSpPr>
            <p:cNvPr id="13" name="TextBox 12"/>
            <p:cNvSpPr txBox="1"/>
            <p:nvPr/>
          </p:nvSpPr>
          <p:spPr>
            <a:xfrm>
              <a:off x="4899546" y="4520813"/>
              <a:ext cx="1569477" cy="369332"/>
            </a:xfrm>
            <a:prstGeom prst="rect">
              <a:avLst/>
            </a:prstGeom>
            <a:noFill/>
          </p:spPr>
          <p:txBody>
            <a:bodyPr wrap="square" rtlCol="0">
              <a:spAutoFit/>
            </a:bodyPr>
            <a:lstStyle/>
            <a:p>
              <a:r>
                <a:rPr lang="en-GB" i="1" dirty="0" smtClean="0"/>
                <a:t>Time (min)</a:t>
              </a:r>
              <a:endParaRPr lang="en-GB" i="1" dirty="0"/>
            </a:p>
          </p:txBody>
        </p:sp>
      </p:grpSp>
    </p:spTree>
    <p:extLst>
      <p:ext uri="{BB962C8B-B14F-4D97-AF65-F5344CB8AC3E}">
        <p14:creationId xmlns:p14="http://schemas.microsoft.com/office/powerpoint/2010/main" val="3089927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Materials 	   </a:t>
            </a:r>
            <a:r>
              <a:rPr lang="en-GB" dirty="0" smtClean="0"/>
              <a:t>									   </a:t>
            </a:r>
            <a:r>
              <a:rPr lang="en-GB" sz="2400" dirty="0" smtClean="0"/>
              <a:t>Study </a:t>
            </a:r>
            <a:r>
              <a:rPr lang="en-GB" sz="2400" dirty="0"/>
              <a:t>design</a:t>
            </a:r>
            <a:endParaRPr lang="en-GB" dirty="0"/>
          </a:p>
        </p:txBody>
      </p:sp>
      <p:sp>
        <p:nvSpPr>
          <p:cNvPr id="3" name="Θέση περιεχομένου 2"/>
          <p:cNvSpPr>
            <a:spLocks noGrp="1"/>
          </p:cNvSpPr>
          <p:nvPr>
            <p:ph sz="half" idx="1"/>
          </p:nvPr>
        </p:nvSpPr>
        <p:spPr/>
        <p:txBody>
          <a:bodyPr anchor="t"/>
          <a:lstStyle/>
          <a:p>
            <a:pPr marL="0" indent="0" algn="ctr">
              <a:buNone/>
            </a:pPr>
            <a:r>
              <a:rPr lang="en-GB" b="1" u="sng" dirty="0" smtClean="0"/>
              <a:t>Case Study</a:t>
            </a:r>
          </a:p>
          <a:p>
            <a:pPr marL="0" indent="0">
              <a:buNone/>
            </a:pPr>
            <a:endParaRPr lang="en-GB" dirty="0" smtClean="0"/>
          </a:p>
          <a:p>
            <a:pPr marL="0" indent="0">
              <a:buNone/>
            </a:pPr>
            <a:endParaRPr lang="en-GB" dirty="0" smtClean="0"/>
          </a:p>
        </p:txBody>
      </p:sp>
      <p:sp>
        <p:nvSpPr>
          <p:cNvPr id="4" name="Θέση περιεχομένου 3"/>
          <p:cNvSpPr>
            <a:spLocks noGrp="1"/>
          </p:cNvSpPr>
          <p:nvPr>
            <p:ph sz="half" idx="2"/>
          </p:nvPr>
        </p:nvSpPr>
        <p:spPr/>
        <p:txBody>
          <a:bodyPr anchor="t"/>
          <a:lstStyle/>
          <a:p>
            <a:pPr marL="0" indent="0" algn="ctr">
              <a:buNone/>
            </a:pPr>
            <a:r>
              <a:rPr lang="en-GB" b="1" u="sng" dirty="0" smtClean="0"/>
              <a:t>Simulation Model</a:t>
            </a:r>
          </a:p>
          <a:p>
            <a:endParaRPr lang="en-GB" dirty="0" smtClean="0"/>
          </a:p>
          <a:p>
            <a:pPr marL="514350" indent="-514350" algn="ctr">
              <a:buFont typeface="+mj-lt"/>
              <a:buAutoNum type="arabicPeriod"/>
            </a:pPr>
            <a:r>
              <a:rPr lang="en-GB" dirty="0" smtClean="0">
                <a:hlinkClick r:id="rId3" action="ppaction://hlinkfile"/>
              </a:rPr>
              <a:t>Animation</a:t>
            </a:r>
            <a:endParaRPr lang="en-GB" dirty="0" smtClean="0"/>
          </a:p>
          <a:p>
            <a:pPr marL="0" indent="0">
              <a:buNone/>
            </a:pPr>
            <a:endParaRPr lang="en-GB" dirty="0"/>
          </a:p>
          <a:p>
            <a:pPr marL="0" indent="0">
              <a:buNone/>
            </a:pPr>
            <a:endParaRPr lang="en-GB" dirty="0" smtClean="0"/>
          </a:p>
          <a:p>
            <a:pPr marL="514350" indent="-514350" algn="ctr">
              <a:buFont typeface="+mj-lt"/>
              <a:buAutoNum type="arabicPeriod" startAt="2"/>
            </a:pPr>
            <a:r>
              <a:rPr lang="en-GB" dirty="0" smtClean="0">
                <a:hlinkClick r:id="rId4" action="ppaction://hlinkfile"/>
              </a:rPr>
              <a:t>Statistics</a:t>
            </a:r>
            <a:endParaRPr lang="en-GB" dirty="0"/>
          </a:p>
        </p:txBody>
      </p:sp>
      <p:sp>
        <p:nvSpPr>
          <p:cNvPr id="5" name="Θέση αριθμού διαφάνειας 4"/>
          <p:cNvSpPr>
            <a:spLocks noGrp="1"/>
          </p:cNvSpPr>
          <p:nvPr>
            <p:ph type="sldNum" sz="quarter" idx="12"/>
          </p:nvPr>
        </p:nvSpPr>
        <p:spPr/>
        <p:txBody>
          <a:bodyPr/>
          <a:lstStyle/>
          <a:p>
            <a:fld id="{4D9DDB57-4DEF-4526-80DF-4F2114D70D37}" type="slidenum">
              <a:rPr lang="en-GB" smtClean="0"/>
              <a:pPr/>
              <a:t>9</a:t>
            </a:fld>
            <a:endParaRPr lang="en-GB"/>
          </a:p>
        </p:txBody>
      </p:sp>
      <p:pic>
        <p:nvPicPr>
          <p:cNvPr id="6" name="Εικόνα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3960" y="2084153"/>
            <a:ext cx="2381250" cy="3810000"/>
          </a:xfrm>
          <a:prstGeom prst="rect">
            <a:avLst/>
          </a:prstGeom>
        </p:spPr>
      </p:pic>
      <p:cxnSp>
        <p:nvCxnSpPr>
          <p:cNvPr id="8" name="Ευθεία γραμμή σύνδεσης 7"/>
          <p:cNvCxnSpPr/>
          <p:nvPr/>
        </p:nvCxnSpPr>
        <p:spPr>
          <a:xfrm>
            <a:off x="4572005" y="2084153"/>
            <a:ext cx="13648" cy="3810000"/>
          </a:xfrm>
          <a:prstGeom prst="line">
            <a:avLst/>
          </a:prstGeom>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16764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Annual Review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Annual Review Presentation</Template>
  <TotalTime>12355</TotalTime>
  <Words>459</Words>
  <Application>Microsoft Office PowerPoint</Application>
  <PresentationFormat>On-screen Show (4:3)</PresentationFormat>
  <Paragraphs>186</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Annual Review Presentation</vt:lpstr>
      <vt:lpstr>The Role of Discrete Event Simulation in  Generating Insights</vt:lpstr>
      <vt:lpstr>Contents</vt:lpstr>
      <vt:lpstr>What is Insight?            Rationale</vt:lpstr>
      <vt:lpstr>Research Questions           Rationale</vt:lpstr>
      <vt:lpstr>Methodology            Study design</vt:lpstr>
      <vt:lpstr>Independent Variable         Study design</vt:lpstr>
      <vt:lpstr>Participants            Study design</vt:lpstr>
      <vt:lpstr>Procedure                 Study design</vt:lpstr>
      <vt:lpstr>Materials                 Study design</vt:lpstr>
      <vt:lpstr>How to measure Insight?        Study design</vt:lpstr>
      <vt:lpstr>Task Solvers              Results</vt:lpstr>
      <vt:lpstr>Groups Change             Results</vt:lpstr>
      <vt:lpstr>Animation Vs Statistics         Results</vt:lpstr>
      <vt:lpstr>Pattern Examples            Results</vt:lpstr>
      <vt:lpstr>Summary               Results</vt:lpstr>
      <vt:lpstr>What’s Next?             Further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Discrete Event Simulation in Generating Insights</dc:title>
  <dc:creator>anastasia gogi</dc:creator>
  <cp:lastModifiedBy>t410-user</cp:lastModifiedBy>
  <cp:revision>446</cp:revision>
  <cp:lastPrinted>2013-04-07T22:00:46Z</cp:lastPrinted>
  <dcterms:created xsi:type="dcterms:W3CDTF">2014-03-10T10:42:59Z</dcterms:created>
  <dcterms:modified xsi:type="dcterms:W3CDTF">2014-07-14T11:06:41Z</dcterms:modified>
</cp:coreProperties>
</file>